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77" r:id="rId13"/>
    <p:sldId id="261" r:id="rId14"/>
    <p:sldId id="263" r:id="rId15"/>
    <p:sldId id="262" r:id="rId16"/>
    <p:sldId id="265" r:id="rId17"/>
    <p:sldId id="273" r:id="rId18"/>
    <p:sldId id="276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/>
    <p:restoredTop sz="94664"/>
  </p:normalViewPr>
  <p:slideViewPr>
    <p:cSldViewPr snapToGrid="0" snapToObjects="1">
      <p:cViewPr>
        <p:scale>
          <a:sx n="113" d="100"/>
          <a:sy n="113" d="100"/>
        </p:scale>
        <p:origin x="2480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3783" y="358184"/>
            <a:ext cx="8186551" cy="5770641"/>
            <a:chOff x="123783" y="1001654"/>
            <a:chExt cx="8186551" cy="5770641"/>
          </a:xfrm>
        </p:grpSpPr>
        <p:sp>
          <p:nvSpPr>
            <p:cNvPr id="34" name="Rounded Rectangle 33"/>
            <p:cNvSpPr/>
            <p:nvPr/>
          </p:nvSpPr>
          <p:spPr>
            <a:xfrm>
              <a:off x="1336357" y="1001654"/>
              <a:ext cx="6973977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“I’d like to order a pepperoni pizza with extra cheese, a </a:t>
              </a: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calzone and two diet coke.”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3783" y="2369478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1</a:t>
              </a:r>
              <a:endParaRPr lang="en-US" sz="1200" b="1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242" y="386690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2</a:t>
              </a:r>
              <a:endParaRPr lang="en-US" sz="1200" b="1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45018" y="5195496"/>
              <a:ext cx="6556657" cy="1576799"/>
              <a:chOff x="1545021" y="1619977"/>
              <a:chExt cx="6556657" cy="1576799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45021" y="1619977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9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710415" y="2059521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49025" y="1989281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79933" y="2322949"/>
                <a:ext cx="0" cy="5547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4122593" y="2059521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38799" y="240603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62135" y="1989281"/>
                <a:ext cx="1762682" cy="1059784"/>
                <a:chOff x="6561753" y="2437249"/>
                <a:chExt cx="1762682" cy="1059784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561753" y="2437249"/>
                  <a:ext cx="1762682" cy="1059784"/>
                </a:xfrm>
                <a:prstGeom prst="rect">
                  <a:avLst/>
                </a:prstGeom>
                <a:noFill/>
                <a:ln w="3175">
                  <a:solidFill>
                    <a:srgbClr val="2C74A5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6639602" y="2507489"/>
                  <a:ext cx="1207333" cy="2433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Ins="36576" rtlCol="0" anchor="ctr"/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800" dirty="0" smtClean="0">
                      <a:solidFill>
                        <a:srgbClr val="E84C3B"/>
                      </a:solidFill>
                      <a:cs typeface="Arial Narrow"/>
                    </a:rPr>
                    <a:t>DISH:</a:t>
                  </a:r>
                  <a:r>
                    <a:rPr lang="en-US" sz="800" dirty="0" smtClean="0">
                      <a:solidFill>
                        <a:srgbClr val="0070C0"/>
                      </a:solidFill>
                      <a:cs typeface="Arial Narrow"/>
                    </a:rPr>
                    <a:t> </a:t>
                  </a:r>
                  <a:r>
                    <a:rPr lang="en-US" sz="800" b="1" dirty="0" smtClean="0">
                      <a:solidFill>
                        <a:srgbClr val="2C74A5"/>
                      </a:solidFill>
                      <a:cs typeface="Arial Narrow"/>
                    </a:rPr>
                    <a:t>DIET COKE</a:t>
                  </a:r>
                  <a:endParaRPr lang="en-US" sz="800" b="1" dirty="0">
                    <a:solidFill>
                      <a:srgbClr val="2C74A5"/>
                    </a:solidFill>
                    <a:cs typeface="Arial Narrow"/>
                  </a:endParaRPr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4381882" y="287767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4540748" y="2749115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5021" y="3399006"/>
              <a:ext cx="6556657" cy="1576799"/>
              <a:chOff x="1545021" y="3399006"/>
              <a:chExt cx="6556657" cy="15767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45021" y="3399006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11682" y="3425485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40324" y="3770208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710415" y="3838550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9025" y="3768310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379933" y="432554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379933" y="4096227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4122593" y="3838550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538799" y="4185062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62135" y="3768310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597324" y="4083189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6339984" y="3832415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597384" y="4306760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762513" y="4178202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61310" y="563138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3</a:t>
              </a:r>
              <a:endParaRPr lang="en-US" sz="1200" b="1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45018" y="1602516"/>
              <a:ext cx="6556657" cy="1576799"/>
              <a:chOff x="1545021" y="5178035"/>
              <a:chExt cx="6556657" cy="15767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545021" y="5178035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1682" y="5204514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24" y="5549237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49025" y="5547339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22593" y="5617579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262135" y="5547339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597324" y="5862218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339984" y="5611444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597384" y="60857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6762513" y="5957231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70223" y="5882543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712883" y="5636368"/>
                <a:ext cx="158599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970223" y="6109607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/>
              <p:cNvSpPr/>
              <p:nvPr/>
            </p:nvSpPr>
            <p:spPr>
              <a:xfrm>
                <a:off x="2129089" y="5969120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3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3715</TotalTime>
  <Words>1276</Words>
  <Application>Microsoft Macintosh PowerPoint</Application>
  <PresentationFormat>On-screen Show (4:3)</PresentationFormat>
  <Paragraphs>385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150</cp:revision>
  <dcterms:created xsi:type="dcterms:W3CDTF">2017-01-13T23:27:51Z</dcterms:created>
  <dcterms:modified xsi:type="dcterms:W3CDTF">2017-07-27T01:07:24Z</dcterms:modified>
</cp:coreProperties>
</file>