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C7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1" d="100"/>
          <a:sy n="201" d="100"/>
        </p:scale>
        <p:origin x="296" y="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3787-7239-C647-8F46-4AEF603A44BF}" type="datetime1">
              <a:rPr lang="en-US" smtClean="0"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498-C7BA-7B4F-A289-96E741DB6F51}" type="datetime1">
              <a:rPr lang="en-US" smtClean="0"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3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630-3C53-6E41-8F36-B5B7DC677D8C}" type="datetime1">
              <a:rPr lang="en-US" smtClean="0"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4BB-4E0B-844F-968F-93A99D2A0E27}" type="datetime1">
              <a:rPr lang="en-US" smtClean="0"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F5C4-D4BE-1246-89B0-2CF09E5A1C73}" type="datetime1">
              <a:rPr lang="en-US" smtClean="0"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5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759A-60C1-D347-A2FC-BD124BE24608}" type="datetime1">
              <a:rPr lang="en-US" smtClean="0"/>
              <a:t>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11B-E3A3-7242-9E6D-08D8E0DF02D1}" type="datetime1">
              <a:rPr lang="en-US" smtClean="0"/>
              <a:t>1/17/17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965-1CEF-054A-A931-4796ABBAFB43}" type="datetime1">
              <a:rPr lang="en-US" smtClean="0"/>
              <a:t>1/17/17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0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C06-6D5E-494B-9BF1-9BBBE1D5A1C7}" type="datetime1">
              <a:rPr lang="en-US" smtClean="0"/>
              <a:t>1/17/17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88-50CE-7A45-AE26-A9751D882E6D}" type="datetime1">
              <a:rPr lang="en-US" smtClean="0"/>
              <a:t>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2A8-8BCF-2745-A1F3-24034345F60C}" type="datetime1">
              <a:rPr lang="en-US" smtClean="0"/>
              <a:t>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E09A-36F1-0A45-80F7-B10DE6908129}" type="datetime1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2998-00A9-9E41-AB29-A15A35C12B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5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80290" y="830438"/>
            <a:ext cx="3159727" cy="4027459"/>
            <a:chOff x="3180290" y="830438"/>
            <a:chExt cx="3159727" cy="4027459"/>
          </a:xfrm>
        </p:grpSpPr>
        <p:sp>
          <p:nvSpPr>
            <p:cNvPr id="6" name="Rounded Rectangle 5"/>
            <p:cNvSpPr/>
            <p:nvPr/>
          </p:nvSpPr>
          <p:spPr>
            <a:xfrm>
              <a:off x="3180290" y="2041696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23 Elm Street </a:t>
              </a:r>
              <a:r>
                <a:rPr lang="en-US" sz="900" dirty="0"/>
                <a:t>Kwik-E-Mart </a:t>
              </a:r>
              <a:r>
                <a:rPr lang="en-US" sz="900" dirty="0" smtClean="0"/>
                <a:t>opens at </a:t>
              </a:r>
              <a:r>
                <a:rPr lang="en-US" sz="900" b="1" dirty="0" smtClean="0"/>
                <a:t>7am</a:t>
              </a:r>
              <a:r>
                <a:rPr lang="en-US" sz="900" dirty="0" smtClean="0"/>
                <a:t> </a:t>
              </a:r>
              <a:br>
                <a:rPr lang="en-US" sz="900" dirty="0" smtClean="0"/>
              </a:br>
              <a:r>
                <a:rPr lang="en-US" sz="900" dirty="0" smtClean="0"/>
                <a:t>and closes </a:t>
              </a:r>
              <a:r>
                <a:rPr lang="en-US" sz="900" dirty="0"/>
                <a:t>at </a:t>
              </a:r>
              <a:r>
                <a:rPr lang="en-US" sz="900" b="1" dirty="0" smtClean="0"/>
                <a:t>9pm </a:t>
              </a:r>
              <a:r>
                <a:rPr lang="en-US" sz="900" dirty="0"/>
                <a:t>today.</a:t>
              </a:r>
            </a:p>
            <a:p>
              <a:endParaRPr lang="en-US" sz="9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80290" y="1200050"/>
              <a:ext cx="2742927" cy="387229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Hello, Pat. I can help you find store hours for your local Kwik-E-Mart. How can I help?</a:t>
              </a:r>
            </a:p>
            <a:p>
              <a:endParaRPr lang="en-US" sz="9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03876" y="1674472"/>
              <a:ext cx="2736141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Elm 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74071" y="830438"/>
              <a:ext cx="76594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80290" y="2889305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Your nearest Kwik-E-Mart is located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Pine </a:t>
              </a:r>
              <a:r>
                <a:rPr lang="en-US" sz="900" b="1" dirty="0"/>
                <a:t>and Market</a:t>
              </a:r>
              <a:r>
                <a:rPr lang="en-US" sz="900" dirty="0"/>
                <a:t>.</a:t>
              </a:r>
            </a:p>
            <a:p>
              <a:endParaRPr lang="en-US" sz="9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10393" y="2522081"/>
              <a:ext cx="2029624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 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80290" y="3736914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Pine and Market </a:t>
              </a:r>
              <a:r>
                <a:rPr lang="en-US" sz="900" dirty="0"/>
                <a:t>Kwik-E-Mart opens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6am </a:t>
              </a:r>
              <a:r>
                <a:rPr lang="en-US" sz="900" dirty="0" smtClean="0"/>
                <a:t>and closes at </a:t>
              </a:r>
              <a:r>
                <a:rPr lang="en-US" sz="900" b="1" dirty="0" smtClean="0"/>
                <a:t>10pm</a:t>
              </a:r>
              <a:r>
                <a:rPr lang="en-US" sz="900" dirty="0" smtClean="0"/>
                <a:t> tomorrow.</a:t>
              </a:r>
              <a:endParaRPr lang="en-US" sz="900" dirty="0"/>
            </a:p>
            <a:p>
              <a:endParaRPr lang="en-US" sz="9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151040" y="3369690"/>
              <a:ext cx="2188977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80290" y="4583577"/>
              <a:ext cx="1130103" cy="274320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 smtClean="0"/>
                <a:t>Have a nice day.</a:t>
              </a:r>
              <a:endParaRPr lang="en-US" sz="9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577874" y="4216353"/>
              <a:ext cx="762143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9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62399" y="1430011"/>
            <a:ext cx="3757668" cy="3705954"/>
            <a:chOff x="3114649" y="1430011"/>
            <a:chExt cx="4665458" cy="3370504"/>
          </a:xfrm>
        </p:grpSpPr>
        <p:sp>
          <p:nvSpPr>
            <p:cNvPr id="4" name="Rectangle 3"/>
            <p:cNvSpPr/>
            <p:nvPr/>
          </p:nvSpPr>
          <p:spPr>
            <a:xfrm>
              <a:off x="4617777" y="1430011"/>
              <a:ext cx="1267782" cy="271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2C74A5"/>
                  </a:solidFill>
                </a:rPr>
                <a:t>MY APP</a:t>
              </a:r>
              <a:endParaRPr lang="en-US" b="1" dirty="0">
                <a:solidFill>
                  <a:srgbClr val="2C74A5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119828" y="1701709"/>
              <a:ext cx="4660279" cy="771118"/>
              <a:chOff x="2288218" y="785667"/>
              <a:chExt cx="4660279" cy="77111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288218" y="785667"/>
                <a:ext cx="4263680" cy="771118"/>
                <a:chOff x="2288218" y="785667"/>
                <a:chExt cx="4263680" cy="77111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13" name="Elbow Connector 12"/>
                  <p:cNvCxnSpPr>
                    <a:stCxn id="4" idx="2"/>
                    <a:endCxn id="8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Elbow Connector 1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endCxn id="7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6571433" y="1154888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119828" y="2481940"/>
              <a:ext cx="4660279" cy="771118"/>
              <a:chOff x="2288218" y="1565898"/>
              <a:chExt cx="4660279" cy="77111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29" name="Elbow Connector 28"/>
                  <p:cNvCxnSpPr>
                    <a:endCxn id="27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Elbow Connector 29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endCxn id="26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TextBox 32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18557" y="3259571"/>
              <a:ext cx="4660279" cy="771118"/>
              <a:chOff x="2288218" y="1565898"/>
              <a:chExt cx="4660279" cy="7711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42" name="Elbow Connector 41"/>
                  <p:cNvCxnSpPr>
                    <a:endCxn id="40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Elbow Connector 42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>
                    <a:endCxn id="39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14649" y="4029397"/>
              <a:ext cx="4660279" cy="771118"/>
              <a:chOff x="2288218" y="1565898"/>
              <a:chExt cx="4660279" cy="77111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53" name="Elbow Connector 52"/>
                  <p:cNvCxnSpPr>
                    <a:endCxn id="51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Elbow Connector 5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>
                    <a:endCxn id="50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481054" y="1935604"/>
            <a:ext cx="2983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 CLASSIFIER: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Will it rain tomorrow?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weather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Play my jazz playlist.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music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81054" y="2791375"/>
            <a:ext cx="3003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 CLASSIFIERS: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Wake me up at 7am.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set-alarm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Who sings Thriller?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get-artist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81054" y="3647146"/>
            <a:ext cx="3233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ENTITY RECOGNIZERS: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Book a flight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Miami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Miami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Films with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Tom Hanks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Tom Hanks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1054" y="4502917"/>
            <a:ext cx="296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ROLE CLASSIFIERS:</a:t>
            </a:r>
          </a:p>
          <a:p>
            <a:pPr>
              <a:tabLst>
                <a:tab pos="1430338" algn="l"/>
              </a:tabLs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Schedule a meeting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10am'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start</a:t>
            </a:r>
          </a:p>
          <a:p>
            <a:pPr>
              <a:tabLst>
                <a:tab pos="1430338" algn="l"/>
              </a:tabLs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from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10am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noon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noon'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665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248023" y="1914072"/>
            <a:ext cx="6125668" cy="2025464"/>
            <a:chOff x="2057722" y="1430011"/>
            <a:chExt cx="6125668" cy="2025464"/>
          </a:xfrm>
        </p:grpSpPr>
        <p:sp>
          <p:nvSpPr>
            <p:cNvPr id="4" name="Rectangle 3"/>
            <p:cNvSpPr/>
            <p:nvPr/>
          </p:nvSpPr>
          <p:spPr>
            <a:xfrm>
              <a:off x="5186045" y="1430011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my_app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6045" y="2021506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store_info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57722" y="2003305"/>
              <a:ext cx="808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57722" y="2590891"/>
              <a:ext cx="759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57722" y="3178476"/>
              <a:ext cx="787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72347" y="2613001"/>
              <a:ext cx="5311043" cy="229465"/>
              <a:chOff x="2872347" y="2561910"/>
              <a:chExt cx="5311043" cy="22946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72347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greet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685231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get_store_hours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86045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find_nearest_store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86859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exit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499743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help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96458" y="3204497"/>
              <a:ext cx="1735272" cy="229465"/>
              <a:chOff x="3396458" y="3204497"/>
              <a:chExt cx="1735272" cy="229465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396458" y="3204497"/>
                <a:ext cx="914399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store_name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45930" y="3204497"/>
                <a:ext cx="685800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date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cxnSp>
          <p:nvCxnSpPr>
            <p:cNvPr id="71" name="Straight Connector 70"/>
            <p:cNvCxnSpPr>
              <a:endCxn id="69" idx="0"/>
            </p:cNvCxnSpPr>
            <p:nvPr/>
          </p:nvCxnSpPr>
          <p:spPr>
            <a:xfrm>
              <a:off x="3853658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853658" y="3026357"/>
              <a:ext cx="938307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791965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369173" y="284821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14456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211968" y="2429111"/>
              <a:ext cx="4630019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034423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649179" y="225097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369173" y="243486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94064" y="242922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40384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4" idx="2"/>
              <a:endCxn id="7" idx="0"/>
            </p:cNvCxnSpPr>
            <p:nvPr/>
          </p:nvCxnSpPr>
          <p:spPr>
            <a:xfrm>
              <a:off x="5643245" y="1659476"/>
              <a:ext cx="0" cy="3620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29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1366" y="1830406"/>
            <a:ext cx="5939838" cy="2970554"/>
            <a:chOff x="512573" y="652906"/>
            <a:chExt cx="5939838" cy="2970554"/>
          </a:xfrm>
        </p:grpSpPr>
        <p:grpSp>
          <p:nvGrpSpPr>
            <p:cNvPr id="14" name="Group 13"/>
            <p:cNvGrpSpPr/>
            <p:nvPr/>
          </p:nvGrpSpPr>
          <p:grpSpPr>
            <a:xfrm>
              <a:off x="2431663" y="657194"/>
              <a:ext cx="2938376" cy="279509"/>
              <a:chOff x="2471528" y="617329"/>
              <a:chExt cx="2938376" cy="27950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471528" y="617329"/>
                <a:ext cx="682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200448" y="619839"/>
                <a:ext cx="6373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776059" y="674279"/>
                <a:ext cx="63384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greet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429332" y="1432863"/>
              <a:ext cx="740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118331" y="1487303"/>
              <a:ext cx="1847690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Elm Street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|store_name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53358" y="652906"/>
              <a:ext cx="1003660" cy="307777"/>
              <a:chOff x="1112150" y="1404623"/>
              <a:chExt cx="1003660" cy="30777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112150" y="1417302"/>
                <a:ext cx="57256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H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>ello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55290" y="1404623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2573" y="1256385"/>
              <a:ext cx="1944445" cy="390731"/>
              <a:chOff x="171365" y="2001695"/>
              <a:chExt cx="1944445" cy="39073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71365" y="2001695"/>
                <a:ext cx="1513345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When does the store on 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/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Elm </a:t>
                </a:r>
                <a:r>
                  <a:rPr lang="en-US" sz="900" dirty="0">
                    <a:solidFill>
                      <a:srgbClr val="FFFFFF"/>
                    </a:solidFill>
                  </a:rPr>
                  <a:t>Street close today?</a:t>
                </a:r>
                <a:endParaRPr lang="en-US" sz="900" dirty="0" smtClean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755290" y="2043172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3659" y="1942818"/>
              <a:ext cx="1733359" cy="390731"/>
              <a:chOff x="382451" y="2646414"/>
              <a:chExt cx="1733359" cy="39073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82451" y="2646414"/>
                <a:ext cx="1302259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Where is the nearest</a:t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Kwik-E-Mart?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55290" y="2687891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03141" y="2629251"/>
              <a:ext cx="1753877" cy="390731"/>
              <a:chOff x="361933" y="3291132"/>
              <a:chExt cx="1753877" cy="390731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1933" y="3291132"/>
                <a:ext cx="1322777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When does that store open tomorrow?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755290" y="3332609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18198" y="3315683"/>
              <a:ext cx="1138820" cy="307777"/>
              <a:chOff x="976990" y="4067400"/>
              <a:chExt cx="1138820" cy="307777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976990" y="4080079"/>
                <a:ext cx="70772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Goodbye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755290" y="4067400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431019" y="3326866"/>
              <a:ext cx="2871006" cy="279509"/>
              <a:chOff x="2471528" y="617329"/>
              <a:chExt cx="2871006" cy="279509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471528" y="617329"/>
                <a:ext cx="682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00448" y="619839"/>
                <a:ext cx="6373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776059" y="674279"/>
                <a:ext cx="56647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exit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430298" y="1179769"/>
              <a:ext cx="682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68044" y="1236719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59218" y="1182279"/>
              <a:ext cx="637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4734829" y="1236719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019941" y="1487303"/>
              <a:ext cx="969264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today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|date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434238" y="1989783"/>
              <a:ext cx="4018173" cy="279509"/>
              <a:chOff x="2471528" y="617329"/>
              <a:chExt cx="4018173" cy="279509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471528" y="617329"/>
                <a:ext cx="682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200448" y="619839"/>
                <a:ext cx="6373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776059" y="674279"/>
                <a:ext cx="1713642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find_nearest_store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427877" y="2828615"/>
              <a:ext cx="740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116876" y="2883055"/>
              <a:ext cx="1204409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tomorrow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|date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28843" y="2575521"/>
              <a:ext cx="682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66589" y="2632471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57763" y="2578031"/>
              <a:ext cx="637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733374" y="2632471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92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1563370" y="2177482"/>
            <a:ext cx="6308574" cy="2003119"/>
            <a:chOff x="1461796" y="1923180"/>
            <a:chExt cx="6308574" cy="2003119"/>
          </a:xfrm>
        </p:grpSpPr>
        <p:sp>
          <p:nvSpPr>
            <p:cNvPr id="34" name="Rounded Rectangle 33"/>
            <p:cNvSpPr/>
            <p:nvPr/>
          </p:nvSpPr>
          <p:spPr>
            <a:xfrm>
              <a:off x="1461796" y="2055677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50492" y="1923180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148221" y="2659563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145950" y="3395947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716756" y="2196888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716756" y="2241459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234386" y="2078039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234386" y="245919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1596570" y="2791754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82327" y="3528809"/>
              <a:ext cx="46384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Yes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16756" y="294054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234386" y="2821698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716756" y="2978605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234386" y="3196341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42" name="Straight Arrow Connector 141"/>
            <p:cNvCxnSpPr/>
            <p:nvPr/>
          </p:nvCxnSpPr>
          <p:spPr>
            <a:xfrm>
              <a:off x="2716756" y="3677693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3234386" y="3558844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15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21790" y="2177482"/>
            <a:ext cx="6550154" cy="2738882"/>
            <a:chOff x="1321790" y="2177482"/>
            <a:chExt cx="6550154" cy="2738882"/>
          </a:xfrm>
        </p:grpSpPr>
        <p:sp>
          <p:nvSpPr>
            <p:cNvPr id="34" name="Rounded Rectangle 33"/>
            <p:cNvSpPr/>
            <p:nvPr/>
          </p:nvSpPr>
          <p:spPr>
            <a:xfrm>
              <a:off x="1563370" y="2201531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52066" y="2177482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249795" y="2913865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247524" y="3650249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818330" y="233930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818330" y="2387874"/>
              <a:ext cx="1339172" cy="4485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060054" y="2220458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060054" y="258790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1321790" y="4381390"/>
              <a:ext cx="1425959" cy="513110"/>
            </a:xfrm>
            <a:prstGeom prst="roundRect">
              <a:avLst>
                <a:gd name="adj" fmla="val 15583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Hold on a second. </a:t>
              </a:r>
              <a:r>
                <a:rPr lang="en-US" sz="900" dirty="0" smtClean="0">
                  <a:solidFill>
                    <a:srgbClr val="FFFFFF"/>
                  </a:solidFill>
                </a:rPr>
                <a:t>How do I get to</a:t>
              </a:r>
              <a:r>
                <a:rPr lang="en-US" sz="900" dirty="0">
                  <a:solidFill>
                    <a:srgbClr val="FFFFFF"/>
                  </a:solidFill>
                </a:rPr>
                <a:t> </a:t>
              </a:r>
              <a:r>
                <a:rPr lang="en-US" sz="900" dirty="0" smtClean="0">
                  <a:solidFill>
                    <a:srgbClr val="FFFFFF"/>
                  </a:solidFill>
                </a:rPr>
                <a:t>Enzo's restaurant?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818330" y="2879877"/>
              <a:ext cx="1339172" cy="11884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060054" y="2803765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818330" y="3040778"/>
              <a:ext cx="1339172" cy="455411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2823087" y="3258352"/>
              <a:ext cx="1339172" cy="72778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698144" y="2719418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464335" y="3237305"/>
              <a:ext cx="1283413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Scratch that. Send a text to Sue instead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516172" y="3863504"/>
              <a:ext cx="123157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Meet you at Enzo's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245587" y="4386012"/>
              <a:ext cx="3619878" cy="530352"/>
              <a:chOff x="4360727" y="1255431"/>
              <a:chExt cx="3619878" cy="53035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378657" y="1325412"/>
                <a:ext cx="1209366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show_directions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3836" y="1512675"/>
                <a:ext cx="2229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Here are directions to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{location}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2818330" y="2559115"/>
              <a:ext cx="1339172" cy="84282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2818330" y="2636147"/>
              <a:ext cx="1339172" cy="12950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2818330" y="3338807"/>
              <a:ext cx="1339172" cy="126569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823087" y="4660775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060054" y="3255442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060054" y="3041108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060054" y="3465407"/>
              <a:ext cx="248855" cy="230832"/>
              <a:chOff x="3103485" y="1459067"/>
              <a:chExt cx="248855" cy="230832"/>
            </a:xfrm>
          </p:grpSpPr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060054" y="3676616"/>
              <a:ext cx="248855" cy="230832"/>
              <a:chOff x="3103485" y="1459067"/>
              <a:chExt cx="248855" cy="230832"/>
            </a:xfrm>
          </p:grpSpPr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060054" y="4146118"/>
              <a:ext cx="248855" cy="230832"/>
              <a:chOff x="3103485" y="1459067"/>
              <a:chExt cx="248855" cy="230832"/>
            </a:xfrm>
          </p:grpSpPr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060054" y="4545359"/>
              <a:ext cx="248855" cy="230832"/>
              <a:chOff x="3103485" y="1459067"/>
              <a:chExt cx="248855" cy="230832"/>
            </a:xfrm>
          </p:grpSpPr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76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1132831" y="1744803"/>
            <a:ext cx="6637539" cy="3262248"/>
            <a:chOff x="1343066" y="1255431"/>
            <a:chExt cx="6637539" cy="3262248"/>
          </a:xfrm>
        </p:grpSpPr>
        <p:sp>
          <p:nvSpPr>
            <p:cNvPr id="34" name="Rounded Rectangle 33"/>
            <p:cNvSpPr/>
            <p:nvPr/>
          </p:nvSpPr>
          <p:spPr>
            <a:xfrm>
              <a:off x="2283851" y="1436705"/>
              <a:ext cx="57256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343066" y="2027505"/>
              <a:ext cx="1513345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</a:t>
              </a:r>
              <a:r>
                <a:rPr lang="en-US" sz="900" dirty="0" smtClean="0">
                  <a:solidFill>
                    <a:srgbClr val="FFFFFF"/>
                  </a:solidFill>
                </a:rPr>
                <a:t/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Elm </a:t>
              </a:r>
              <a:r>
                <a:rPr lang="en-US" sz="900" dirty="0">
                  <a:solidFill>
                    <a:srgbClr val="FFFFFF"/>
                  </a:solidFill>
                </a:rPr>
                <a:t>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554152" y="2713938"/>
              <a:ext cx="1302259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</a:t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533634" y="3400371"/>
              <a:ext cx="1322777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148691" y="4099482"/>
              <a:ext cx="70772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60727" y="1255431"/>
              <a:ext cx="3619878" cy="644956"/>
              <a:chOff x="4360727" y="1255431"/>
              <a:chExt cx="3619878" cy="64495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7" y="1325412"/>
                <a:ext cx="657432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welcome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3583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Hello</a:t>
                </a:r>
                <a:r>
                  <a:rPr lang="en-US" sz="900" dirty="0"/>
                  <a:t>,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{name}</a:t>
                </a:r>
                <a:r>
                  <a:rPr lang="en-US" sz="900" dirty="0" smtClean="0"/>
                  <a:t>. </a:t>
                </a:r>
                <a:r>
                  <a:rPr lang="en-US" sz="900" dirty="0"/>
                  <a:t>I can help you find store hours for your local </a:t>
                </a:r>
                <a:r>
                  <a:rPr lang="en-US" sz="900" dirty="0" smtClean="0"/>
                  <a:t/>
                </a:r>
                <a:br>
                  <a:rPr lang="en-US" sz="900" dirty="0" smtClean="0"/>
                </a:br>
                <a:r>
                  <a:rPr lang="en-US" sz="900" dirty="0" smtClean="0"/>
                  <a:t>Kwik</a:t>
                </a:r>
                <a:r>
                  <a:rPr lang="en-US" sz="900" dirty="0"/>
                  <a:t>-E-Mart. How can I help</a:t>
                </a:r>
                <a:r>
                  <a:rPr lang="en-US" sz="900" dirty="0" smtClean="0"/>
                  <a:t>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358456" y="2205687"/>
              <a:ext cx="3619878" cy="644956"/>
              <a:chOff x="4360727" y="1255431"/>
              <a:chExt cx="3619878" cy="64495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7" y="1325412"/>
                <a:ext cx="124691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send_store_hours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The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{store_name} </a:t>
                </a:r>
                <a:r>
                  <a:rPr lang="en-US" sz="900" dirty="0" smtClean="0"/>
                  <a:t>Kwik</a:t>
                </a:r>
                <a:r>
                  <a:rPr lang="en-US" sz="900" dirty="0"/>
                  <a:t>-E-Mart opens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{open_time} </a:t>
                </a:r>
                <a:r>
                  <a:rPr lang="en-US" sz="900" dirty="0"/>
                  <a:t>and closes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{close_time} </a:t>
                </a:r>
                <a:r>
                  <a:rPr lang="en-US" sz="900" dirty="0" smtClean="0"/>
                  <a:t>tomorrow.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356185" y="3155943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39344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send_nearest_store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329637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Your nearest Kwik-E-Mart is located </a:t>
                </a:r>
                <a:r>
                  <a:rPr lang="en-US" sz="900" dirty="0" smtClean="0"/>
                  <a:t>at </a:t>
                </a:r>
                <a:r>
                  <a:rPr lang="en-US" sz="900" dirty="0">
                    <a:solidFill>
                      <a:srgbClr val="2C74A5"/>
                    </a:solidFill>
                  </a:rPr>
                  <a:t>{store_name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353914" y="3991595"/>
              <a:ext cx="3619878" cy="526084"/>
              <a:chOff x="4360727" y="1255431"/>
              <a:chExt cx="3619878" cy="526084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5378658" y="1325412"/>
                <a:ext cx="91252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say_goodbye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4360727" y="1255431"/>
                <a:ext cx="3619878" cy="526084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83836" y="1512675"/>
                <a:ext cx="14381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Have a nice day.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926991" y="1577916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926991" y="1663959"/>
              <a:ext cx="1339172" cy="5417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2926991" y="2275668"/>
              <a:ext cx="1339172" cy="8290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2926991" y="2418236"/>
              <a:ext cx="1339172" cy="47943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926991" y="2956804"/>
              <a:ext cx="1339172" cy="44356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926991" y="3446576"/>
              <a:ext cx="1339170" cy="19744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926991" y="2643673"/>
              <a:ext cx="1339172" cy="92787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926992" y="2752531"/>
              <a:ext cx="1339171" cy="14514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926989" y="425702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128397" y="1459067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128397" y="1943903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128397" y="2178013"/>
              <a:ext cx="248855" cy="230832"/>
              <a:chOff x="3103485" y="1459067"/>
              <a:chExt cx="248855" cy="230832"/>
            </a:xfrm>
          </p:grpSpPr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3128397" y="2655057"/>
              <a:ext cx="248855" cy="230832"/>
              <a:chOff x="3103485" y="1459067"/>
              <a:chExt cx="248855" cy="230832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28397" y="2948835"/>
              <a:ext cx="248855" cy="230832"/>
              <a:chOff x="3103485" y="1459067"/>
              <a:chExt cx="248855" cy="230832"/>
            </a:xfrm>
          </p:grpSpPr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128397" y="3477023"/>
              <a:ext cx="248855" cy="230832"/>
              <a:chOff x="3103485" y="1459067"/>
              <a:chExt cx="248855" cy="230832"/>
            </a:xfrm>
          </p:grpSpPr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128397" y="3226994"/>
              <a:ext cx="248855" cy="230832"/>
              <a:chOff x="3103485" y="1459067"/>
              <a:chExt cx="248855" cy="230832"/>
            </a:xfrm>
          </p:grpSpPr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128397" y="3721356"/>
              <a:ext cx="248855" cy="230832"/>
              <a:chOff x="3103485" y="1459067"/>
              <a:chExt cx="248855" cy="230832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128397" y="4138283"/>
              <a:ext cx="248855" cy="230832"/>
              <a:chOff x="3103485" y="1459067"/>
              <a:chExt cx="248855" cy="230832"/>
            </a:xfrm>
          </p:grpSpPr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37636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272</TotalTime>
  <Words>459</Words>
  <Application>Microsoft Macintosh PowerPoint</Application>
  <PresentationFormat>On-screen Show (4:3)</PresentationFormat>
  <Paragraphs>162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Tuttle</dc:creator>
  <cp:lastModifiedBy>Timothy Tuttle</cp:lastModifiedBy>
  <cp:revision>34</cp:revision>
  <dcterms:created xsi:type="dcterms:W3CDTF">2017-01-13T23:27:51Z</dcterms:created>
  <dcterms:modified xsi:type="dcterms:W3CDTF">2017-01-18T03:57:10Z</dcterms:modified>
</cp:coreProperties>
</file>