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257" r:id="rId3"/>
    <p:sldId id="267" r:id="rId4"/>
    <p:sldId id="269" r:id="rId5"/>
    <p:sldId id="270" r:id="rId6"/>
    <p:sldId id="278" r:id="rId7"/>
    <p:sldId id="279" r:id="rId8"/>
    <p:sldId id="258" r:id="rId9"/>
    <p:sldId id="259" r:id="rId10"/>
    <p:sldId id="266" r:id="rId11"/>
    <p:sldId id="280" r:id="rId12"/>
    <p:sldId id="277" r:id="rId13"/>
    <p:sldId id="261" r:id="rId14"/>
    <p:sldId id="263" r:id="rId15"/>
    <p:sldId id="262" r:id="rId16"/>
    <p:sldId id="265" r:id="rId17"/>
    <p:sldId id="273" r:id="rId18"/>
    <p:sldId id="276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8"/>
    <p:restoredTop sz="94674"/>
  </p:normalViewPr>
  <p:slideViewPr>
    <p:cSldViewPr snapToGrid="0" snapToObjects="1">
      <p:cViewPr>
        <p:scale>
          <a:sx n="129" d="100"/>
          <a:sy n="129" d="100"/>
        </p:scale>
        <p:origin x="204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8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7242" y="1001262"/>
            <a:ext cx="8519377" cy="5021651"/>
            <a:chOff x="177242" y="1001262"/>
            <a:chExt cx="8519377" cy="5021651"/>
          </a:xfrm>
        </p:grpSpPr>
        <p:sp>
          <p:nvSpPr>
            <p:cNvPr id="73" name="Rounded Rectangle 72"/>
            <p:cNvSpPr/>
            <p:nvPr/>
          </p:nvSpPr>
          <p:spPr>
            <a:xfrm>
              <a:off x="967011" y="1001262"/>
              <a:ext cx="7729608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“Two tall lattes, decaf</a:t>
              </a:r>
              <a:r>
                <a:rPr lang="en-US" sz="1400" smtClean="0">
                  <a:solidFill>
                    <a:srgbClr val="2C74A5"/>
                  </a:solidFill>
                  <a:cs typeface="Arial Narrow"/>
                </a:rPr>
                <a:t>, and a </a:t>
              </a: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small café mocha with whipped cream from the Broadway store”</a:t>
              </a:r>
              <a:endParaRPr lang="en-US" sz="1400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7242" y="1001654"/>
              <a:ext cx="6116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7242" y="2437249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#1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45021" y="1619978"/>
              <a:ext cx="6556657" cy="2096208"/>
              <a:chOff x="1545021" y="1619978"/>
              <a:chExt cx="6556657" cy="209620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545021" y="1619978"/>
                <a:ext cx="6556657" cy="2096208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11682" y="1646456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0324" y="1991178"/>
                <a:ext cx="2340238" cy="159183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1972859" y="252274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970704" y="2287684"/>
                <a:ext cx="2155" cy="895748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972859" y="2853088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ounded Rectangle 81"/>
              <p:cNvSpPr/>
              <p:nvPr/>
            </p:nvSpPr>
            <p:spPr>
              <a:xfrm>
                <a:off x="2111276" y="2726866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TALL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710414" y="2059521"/>
                <a:ext cx="222620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LATTES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111281" y="2399173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049025" y="1989281"/>
                <a:ext cx="2144647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379933" y="2527731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379933" y="2300959"/>
                <a:ext cx="0" cy="56642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ounded Rectangle 88"/>
              <p:cNvSpPr/>
              <p:nvPr/>
            </p:nvSpPr>
            <p:spPr>
              <a:xfrm>
                <a:off x="4538799" y="2399173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SMALL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4122593" y="2059521"/>
                <a:ext cx="1829248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CAFÉ MOCHA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262135" y="1989281"/>
                <a:ext cx="1762682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330597" y="2053199"/>
                <a:ext cx="161039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BROADWAY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1972859" y="3183432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ounded Rectangle 108"/>
              <p:cNvSpPr/>
              <p:nvPr/>
            </p:nvSpPr>
            <p:spPr>
              <a:xfrm>
                <a:off x="2111276" y="3057210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DECAF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4379933" y="286738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4538799" y="2738825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WHIPPED CREAM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177242" y="4743976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#2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45021" y="3926705"/>
              <a:ext cx="6556657" cy="2096208"/>
              <a:chOff x="1545021" y="4025379"/>
              <a:chExt cx="6556657" cy="209620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545021" y="4025379"/>
                <a:ext cx="6556657" cy="2096208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111682" y="4051857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640324" y="4396579"/>
                <a:ext cx="2340238" cy="159183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1972859" y="4928144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970704" y="4693085"/>
                <a:ext cx="0" cy="566928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972859" y="525848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Rounded Rectangle 125"/>
              <p:cNvSpPr/>
              <p:nvPr/>
            </p:nvSpPr>
            <p:spPr>
              <a:xfrm>
                <a:off x="2111276" y="5132267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TALL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1710414" y="4464922"/>
                <a:ext cx="222620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LATTES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2111281" y="4804574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049025" y="4394682"/>
                <a:ext cx="2144647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4379933" y="4933132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379933" y="4706360"/>
                <a:ext cx="0" cy="906076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ounded Rectangle 132"/>
              <p:cNvSpPr/>
              <p:nvPr/>
            </p:nvSpPr>
            <p:spPr>
              <a:xfrm>
                <a:off x="4538799" y="4804574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DECAF</a:t>
                </a: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4122593" y="4464922"/>
                <a:ext cx="1829248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CAFÉ MOCHA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262135" y="4394682"/>
                <a:ext cx="1762682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6330597" y="4458600"/>
                <a:ext cx="161039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BROADWAY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379933" y="5272784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Rounded Rectangle 140"/>
              <p:cNvSpPr/>
              <p:nvPr/>
            </p:nvSpPr>
            <p:spPr>
              <a:xfrm>
                <a:off x="4538799" y="5144226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SMALL</a:t>
                </a: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4379933" y="5612436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Rounded Rectangle 144"/>
              <p:cNvSpPr/>
              <p:nvPr/>
            </p:nvSpPr>
            <p:spPr>
              <a:xfrm>
                <a:off x="4538799" y="5483878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WHIPPED CREAM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81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336360" y="1001262"/>
            <a:ext cx="6973977" cy="411076"/>
          </a:xfrm>
          <a:prstGeom prst="roundRect">
            <a:avLst>
              <a:gd name="adj" fmla="val 11698"/>
            </a:avLst>
          </a:prstGeom>
          <a:solidFill>
            <a:srgbClr val="F2F2F2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4320" rtlCol="0" anchor="ctr"/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2C74A5"/>
                </a:solidFill>
                <a:cs typeface="Arial Narrow"/>
              </a:rPr>
              <a:t>“I’d </a:t>
            </a:r>
            <a:r>
              <a:rPr lang="en-US" sz="1400" smtClean="0">
                <a:solidFill>
                  <a:srgbClr val="2C74A5"/>
                </a:solidFill>
                <a:cs typeface="Arial Narrow"/>
              </a:rPr>
              <a:t>like to order a </a:t>
            </a:r>
            <a:r>
              <a:rPr lang="en-US" sz="1400" dirty="0" smtClean="0">
                <a:solidFill>
                  <a:srgbClr val="2C74A5"/>
                </a:solidFill>
                <a:cs typeface="Arial Narrow"/>
              </a:rPr>
              <a:t>pepperoni pizza with extra cheese, a calzone and two diet coke.”</a:t>
            </a:r>
            <a:endParaRPr lang="en-US" sz="1400" dirty="0">
              <a:solidFill>
                <a:srgbClr val="2C74A5"/>
              </a:solidFill>
              <a:cs typeface="Arial Narrow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242" y="1001654"/>
            <a:ext cx="6116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A6A6A6"/>
                </a:solidFill>
                <a:latin typeface="Arial Narrow"/>
                <a:cs typeface="Arial Narrow"/>
              </a:defRPr>
            </a:lvl1pPr>
          </a:lstStyle>
          <a:p>
            <a:r>
              <a:rPr lang="en-US" b="1" dirty="0"/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242" y="2437249"/>
            <a:ext cx="92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CANDIDATE</a:t>
            </a:r>
          </a:p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PARSE</a:t>
            </a:r>
            <a:r>
              <a:rPr lang="en-US" sz="1200" b="1" dirty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#1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545021" y="1619978"/>
            <a:ext cx="6556657" cy="2096208"/>
            <a:chOff x="1545021" y="1619978"/>
            <a:chExt cx="6556657" cy="2096208"/>
          </a:xfrm>
        </p:grpSpPr>
        <p:sp>
          <p:nvSpPr>
            <p:cNvPr id="71" name="Rounded Rectangle 70"/>
            <p:cNvSpPr/>
            <p:nvPr/>
          </p:nvSpPr>
          <p:spPr>
            <a:xfrm>
              <a:off x="1545021" y="1619978"/>
              <a:ext cx="6556657" cy="209620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11682" y="1646456"/>
              <a:ext cx="1440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olidFill>
                    <a:srgbClr val="2C74A5"/>
                  </a:solidFill>
                </a:rPr>
                <a:t>ENTITY </a:t>
              </a:r>
              <a:r>
                <a:rPr lang="en-US" sz="1200" b="1" dirty="0" smtClean="0">
                  <a:solidFill>
                    <a:srgbClr val="2C74A5"/>
                  </a:solidFill>
                </a:rPr>
                <a:t>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40324" y="1991178"/>
              <a:ext cx="2340238" cy="1591839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972859" y="2522743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0704" y="2287684"/>
              <a:ext cx="2155" cy="895748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2859" y="2853088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2111276" y="2726866"/>
              <a:ext cx="1486039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SIZE: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TALL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10414" y="2059521"/>
              <a:ext cx="222620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PRODUCT: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LATTES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111281" y="2399173"/>
              <a:ext cx="1486039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QUANTITY: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TWO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049025" y="1989281"/>
              <a:ext cx="2144647" cy="1593736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379933" y="2527731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379933" y="2300959"/>
              <a:ext cx="0" cy="566424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4538799" y="2399173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SIZE: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SMALL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4122593" y="2059521"/>
              <a:ext cx="182924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PRODUCT: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CAFÉ MOCHA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62135" y="1989281"/>
              <a:ext cx="1762682" cy="1593736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74A5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330597" y="2053199"/>
              <a:ext cx="161039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STORE: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BROADWAY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972859" y="3183432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ounded Rectangle 108"/>
            <p:cNvSpPr/>
            <p:nvPr/>
          </p:nvSpPr>
          <p:spPr>
            <a:xfrm>
              <a:off x="2111276" y="3057210"/>
              <a:ext cx="1486039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OPTION: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DECAF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379933" y="2867383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ounded Rectangle 113"/>
            <p:cNvSpPr/>
            <p:nvPr/>
          </p:nvSpPr>
          <p:spPr>
            <a:xfrm>
              <a:off x="4538799" y="2738825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OPTION: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WHIPPED CREAM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77242" y="4743976"/>
            <a:ext cx="92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CANDIDATE</a:t>
            </a:r>
          </a:p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PARSE</a:t>
            </a:r>
            <a:r>
              <a:rPr lang="en-US" sz="1200" b="1" dirty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#2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45021" y="3926705"/>
            <a:ext cx="6556657" cy="2096208"/>
            <a:chOff x="1545021" y="4025379"/>
            <a:chExt cx="6556657" cy="2096208"/>
          </a:xfrm>
        </p:grpSpPr>
        <p:sp>
          <p:nvSpPr>
            <p:cNvPr id="116" name="Rounded Rectangle 115"/>
            <p:cNvSpPr/>
            <p:nvPr/>
          </p:nvSpPr>
          <p:spPr>
            <a:xfrm>
              <a:off x="1545021" y="4025379"/>
              <a:ext cx="6556657" cy="209620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11682" y="4051857"/>
              <a:ext cx="1440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olidFill>
                    <a:srgbClr val="2C74A5"/>
                  </a:solidFill>
                </a:rPr>
                <a:t>ENTITY </a:t>
              </a:r>
              <a:r>
                <a:rPr lang="en-US" sz="1200" b="1" dirty="0" smtClean="0">
                  <a:solidFill>
                    <a:srgbClr val="2C74A5"/>
                  </a:solidFill>
                </a:rPr>
                <a:t>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640324" y="4396579"/>
              <a:ext cx="2340238" cy="1591839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2859" y="4928144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970704" y="4693085"/>
              <a:ext cx="0" cy="566928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972859" y="5258489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Rounded Rectangle 125"/>
            <p:cNvSpPr/>
            <p:nvPr/>
          </p:nvSpPr>
          <p:spPr>
            <a:xfrm>
              <a:off x="2111276" y="5132267"/>
              <a:ext cx="1486039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SIZE: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TALL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710414" y="4464922"/>
              <a:ext cx="222620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PRODUCT: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LATTES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11281" y="4804574"/>
              <a:ext cx="1486039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QUANTITY: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TWO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49025" y="4394682"/>
              <a:ext cx="2144647" cy="1593736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379933" y="4933132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379933" y="4706360"/>
              <a:ext cx="0" cy="906076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ounded Rectangle 132"/>
            <p:cNvSpPr/>
            <p:nvPr/>
          </p:nvSpPr>
          <p:spPr>
            <a:xfrm>
              <a:off x="4538799" y="4804574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OPTION: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>
                  <a:solidFill>
                    <a:srgbClr val="2C74A5"/>
                  </a:solidFill>
                  <a:cs typeface="Arial Narrow"/>
                </a:rPr>
                <a:t>DECAF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122593" y="4464922"/>
              <a:ext cx="182924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PRODUCT: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CAFÉ MOCHA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62135" y="4394682"/>
              <a:ext cx="1762682" cy="1593736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74A5"/>
                </a:solidFill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6330597" y="4458600"/>
              <a:ext cx="161039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STORE: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BROADWAY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4379933" y="5272784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4538799" y="5144226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SIZE: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>
                  <a:solidFill>
                    <a:srgbClr val="2C74A5"/>
                  </a:solidFill>
                  <a:cs typeface="Arial Narrow"/>
                </a:rPr>
                <a:t>SMALL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4379933" y="5612436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Rounded Rectangle 144"/>
            <p:cNvSpPr/>
            <p:nvPr/>
          </p:nvSpPr>
          <p:spPr>
            <a:xfrm>
              <a:off x="4538799" y="5483878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OPTION: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WHIPPED CREAM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5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</a:t>
            </a:r>
            <a:r>
              <a:rPr lang="en-US" sz="900" dirty="0" smtClean="0"/>
              <a:t>TV shows</a:t>
            </a:r>
            <a:r>
              <a:rPr lang="en-US" sz="900" dirty="0"/>
              <a:t>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Hi.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Inferno</a:t>
            </a:r>
            <a:endParaRPr lang="en-US" sz="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Released </a:t>
            </a:r>
            <a:r>
              <a:rPr lang="en-US" sz="900">
                <a:solidFill>
                  <a:srgbClr val="FFFFFF"/>
                </a:solidFill>
              </a:rPr>
              <a:t>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3513</TotalTime>
  <Words>1386</Words>
  <Application>Microsoft Macintosh PowerPoint</Application>
  <PresentationFormat>On-screen Show (4:3)</PresentationFormat>
  <Paragraphs>411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Narrow</vt:lpstr>
      <vt:lpstr>Calibri</vt:lpstr>
      <vt:lpstr>Consolas</vt:lpstr>
      <vt:lpstr>Mangal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Karthik Raghunathan</cp:lastModifiedBy>
  <cp:revision>141</cp:revision>
  <dcterms:created xsi:type="dcterms:W3CDTF">2017-01-13T23:27:51Z</dcterms:created>
  <dcterms:modified xsi:type="dcterms:W3CDTF">2017-07-26T19:33:50Z</dcterms:modified>
</cp:coreProperties>
</file>