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296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272</TotalTime>
  <Words>459</Words>
  <Application>Microsoft Macintosh PowerPoint</Application>
  <PresentationFormat>On-screen Show (4:3)</PresentationFormat>
  <Paragraphs>162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35</cp:revision>
  <dcterms:created xsi:type="dcterms:W3CDTF">2017-01-13T23:27:51Z</dcterms:created>
  <dcterms:modified xsi:type="dcterms:W3CDTF">2017-01-19T02:44:28Z</dcterms:modified>
</cp:coreProperties>
</file>