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2" r:id="rId2"/>
    <p:sldId id="257" r:id="rId3"/>
    <p:sldId id="267" r:id="rId4"/>
    <p:sldId id="269" r:id="rId5"/>
    <p:sldId id="270" r:id="rId6"/>
    <p:sldId id="258" r:id="rId7"/>
    <p:sldId id="259" r:id="rId8"/>
    <p:sldId id="266" r:id="rId9"/>
    <p:sldId id="277" r:id="rId10"/>
    <p:sldId id="261" r:id="rId11"/>
    <p:sldId id="263" r:id="rId12"/>
    <p:sldId id="262" r:id="rId13"/>
    <p:sldId id="265" r:id="rId14"/>
    <p:sldId id="273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3"/>
    <p:restoredTop sz="94688"/>
  </p:normalViewPr>
  <p:slideViewPr>
    <p:cSldViewPr snapToGrid="0" snapToObjects="1">
      <p:cViewPr>
        <p:scale>
          <a:sx n="100" d="100"/>
          <a:sy n="100" d="100"/>
        </p:scale>
        <p:origin x="2816" y="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48023" y="1861866"/>
            <a:ext cx="6783234" cy="2077670"/>
            <a:chOff x="1248023" y="1861866"/>
            <a:chExt cx="6783234" cy="2077670"/>
          </a:xfrm>
        </p:grpSpPr>
        <p:sp>
          <p:nvSpPr>
            <p:cNvPr id="4" name="Rectangle 3"/>
            <p:cNvSpPr/>
            <p:nvPr/>
          </p:nvSpPr>
          <p:spPr>
            <a:xfrm>
              <a:off x="4219141" y="1871629"/>
              <a:ext cx="1228807" cy="267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food_ordering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76346" y="25055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ordering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48023" y="2487366"/>
              <a:ext cx="808635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48023" y="3074952"/>
              <a:ext cx="75949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8023" y="3662537"/>
              <a:ext cx="78767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2543" y="3112866"/>
              <a:ext cx="683647" cy="2210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greet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65248" y="3104466"/>
              <a:ext cx="87192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build_order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55673" y="3104467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place_order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837454" y="3096234"/>
              <a:ext cx="543371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exit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99327" y="3096233"/>
              <a:ext cx="455500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help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88574" y="3097061"/>
              <a:ext cx="83037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smtClean="0">
                  <a:solidFill>
                    <a:srgbClr val="2C74A5"/>
                  </a:solidFill>
                  <a:latin typeface="Arial Narrow"/>
                  <a:cs typeface="Arial Narrow"/>
                </a:rPr>
                <a:t>start_over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77704" y="3096233"/>
              <a:ext cx="953553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unsupported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34436" y="3688558"/>
              <a:ext cx="809524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restaurant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97115" y="3686043"/>
              <a:ext cx="49833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dish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0941" y="3686042"/>
              <a:ext cx="599208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option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8023" y="1861866"/>
              <a:ext cx="47481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APP: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45897" y="3686042"/>
              <a:ext cx="96684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sys_number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141" name="Straight Connector 140"/>
            <p:cNvCxnSpPr>
              <a:stCxn id="4" idx="2"/>
              <a:endCxn id="7" idx="0"/>
            </p:cNvCxnSpPr>
            <p:nvPr/>
          </p:nvCxnSpPr>
          <p:spPr>
            <a:xfrm>
              <a:off x="4833545" y="2138865"/>
              <a:ext cx="1" cy="36670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312871" y="2916832"/>
              <a:ext cx="2" cy="19603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402269" y="2908433"/>
              <a:ext cx="5157216" cy="4739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35" idx="0"/>
            </p:cNvCxnSpPr>
            <p:nvPr/>
          </p:nvCxnSpPr>
          <p:spPr>
            <a:xfrm>
              <a:off x="5303763" y="2908433"/>
              <a:ext cx="0" cy="18862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66" idx="0"/>
            </p:cNvCxnSpPr>
            <p:nvPr/>
          </p:nvCxnSpPr>
          <p:spPr>
            <a:xfrm>
              <a:off x="6109139" y="2908433"/>
              <a:ext cx="1" cy="18780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endCxn id="67" idx="0"/>
            </p:cNvCxnSpPr>
            <p:nvPr/>
          </p:nvCxnSpPr>
          <p:spPr>
            <a:xfrm>
              <a:off x="6727077" y="2914919"/>
              <a:ext cx="0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36" idx="0"/>
            </p:cNvCxnSpPr>
            <p:nvPr/>
          </p:nvCxnSpPr>
          <p:spPr>
            <a:xfrm>
              <a:off x="7554480" y="2914919"/>
              <a:ext cx="1" cy="18131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56" idx="0"/>
            </p:cNvCxnSpPr>
            <p:nvPr/>
          </p:nvCxnSpPr>
          <p:spPr>
            <a:xfrm>
              <a:off x="3301209" y="2911994"/>
              <a:ext cx="1" cy="1924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5" idx="0"/>
            </p:cNvCxnSpPr>
            <p:nvPr/>
          </p:nvCxnSpPr>
          <p:spPr>
            <a:xfrm>
              <a:off x="2404366" y="2911994"/>
              <a:ext cx="1" cy="200872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" idx="2"/>
            </p:cNvCxnSpPr>
            <p:nvPr/>
          </p:nvCxnSpPr>
          <p:spPr>
            <a:xfrm flipH="1">
              <a:off x="4833544" y="2735032"/>
              <a:ext cx="2" cy="17988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2639197" y="3507667"/>
              <a:ext cx="3877056" cy="275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endCxn id="70" idx="0"/>
            </p:cNvCxnSpPr>
            <p:nvPr/>
          </p:nvCxnSpPr>
          <p:spPr>
            <a:xfrm>
              <a:off x="4944004" y="3510159"/>
              <a:ext cx="2277" cy="175884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endCxn id="39" idx="0"/>
            </p:cNvCxnSpPr>
            <p:nvPr/>
          </p:nvCxnSpPr>
          <p:spPr>
            <a:xfrm flipH="1">
              <a:off x="5590545" y="3510159"/>
              <a:ext cx="976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endCxn id="69" idx="0"/>
            </p:cNvCxnSpPr>
            <p:nvPr/>
          </p:nvCxnSpPr>
          <p:spPr>
            <a:xfrm flipH="1">
              <a:off x="2639198" y="3510418"/>
              <a:ext cx="3374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510673" y="3510159"/>
              <a:ext cx="0" cy="175883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56" idx="2"/>
            </p:cNvCxnSpPr>
            <p:nvPr/>
          </p:nvCxnSpPr>
          <p:spPr>
            <a:xfrm>
              <a:off x="3301210" y="3333931"/>
              <a:ext cx="2276" cy="17373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3139159" y="3686043"/>
              <a:ext cx="649792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cuisine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878644" y="3686043"/>
              <a:ext cx="722507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category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cxnSp>
          <p:nvCxnSpPr>
            <p:cNvPr id="202" name="Straight Connector 201"/>
            <p:cNvCxnSpPr>
              <a:endCxn id="201" idx="0"/>
            </p:cNvCxnSpPr>
            <p:nvPr/>
          </p:nvCxnSpPr>
          <p:spPr>
            <a:xfrm>
              <a:off x="4238590" y="3507667"/>
              <a:ext cx="1308" cy="178376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0" idx="0"/>
            </p:cNvCxnSpPr>
            <p:nvPr/>
          </p:nvCxnSpPr>
          <p:spPr>
            <a:xfrm>
              <a:off x="3464055" y="3514648"/>
              <a:ext cx="0" cy="171395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1266552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716863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t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74571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5" y="2883055"/>
              <a:ext cx="154479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t" anchorCtr="1"/>
            <a:lstStyle/>
            <a:p>
              <a:pPr algn="ctr"/>
              <a:r>
                <a:rPr lang="en-US" sz="11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smtClean="0">
                  <a:solidFill>
                    <a:srgbClr val="E74C3C"/>
                  </a:solidFill>
                  <a:latin typeface="Consolas"/>
                  <a:cs typeface="Consolas"/>
                </a:rPr>
                <a:t>|sys_time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716863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71979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t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3108</TotalTime>
  <Words>1011</Words>
  <Application>Microsoft Macintosh PowerPoint</Application>
  <PresentationFormat>On-screen Show (4:3)</PresentationFormat>
  <Paragraphs>298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Consolas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Karthik Raghunathan</cp:lastModifiedBy>
  <cp:revision>100</cp:revision>
  <dcterms:created xsi:type="dcterms:W3CDTF">2017-01-13T23:27:51Z</dcterms:created>
  <dcterms:modified xsi:type="dcterms:W3CDTF">2017-07-15T05:24:26Z</dcterms:modified>
</cp:coreProperties>
</file>