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1232" y="1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  <a:endParaRPr lang="en-US" sz="1200" dirty="0" smtClean="0">
                <a:solidFill>
                  <a:srgbClr val="A6A6A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  <a:endParaRPr lang="en-US" sz="1200" dirty="0" smtClean="0">
                <a:solidFill>
                  <a:srgbClr val="A6A6A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  <a:endParaRPr lang="en-US" sz="1200" dirty="0" smtClean="0">
                <a:solidFill>
                  <a:srgbClr val="A6A6A6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969264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6" y="2883055"/>
              <a:ext cx="120440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925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</TotalTime>
  <Words>304</Words>
  <Application>Microsoft Macintosh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23</cp:revision>
  <dcterms:created xsi:type="dcterms:W3CDTF">2017-01-13T23:27:51Z</dcterms:created>
  <dcterms:modified xsi:type="dcterms:W3CDTF">2017-01-17T20:58:36Z</dcterms:modified>
</cp:coreProperties>
</file>