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1230" y="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C2CAC9-F885-4D42-8497-7CC428D1A4E9}" type="datetimeFigureOut">
              <a:rPr lang="zh-CN" altLang="en-US" smtClean="0"/>
              <a:t>2016/5/10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BD86B-38E5-4499-8500-12A053082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119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BD86B-38E5-4499-8500-12A053082A2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213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35496" y="1440000"/>
            <a:ext cx="901358" cy="43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</a:rPr>
              <a:t>Input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61984" y="3429000"/>
            <a:ext cx="630000" cy="540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Data</a:t>
            </a:r>
            <a:endParaRPr lang="zh-CN" altLang="en-US" sz="1600" dirty="0"/>
          </a:p>
        </p:txBody>
      </p:sp>
      <p:sp>
        <p:nvSpPr>
          <p:cNvPr id="8" name="圆角矩形 7"/>
          <p:cNvSpPr/>
          <p:nvPr/>
        </p:nvSpPr>
        <p:spPr>
          <a:xfrm>
            <a:off x="1161840" y="1440000"/>
            <a:ext cx="1530000" cy="432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</a:rPr>
              <a:t>Preprocessing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295776" y="3717032"/>
            <a:ext cx="1260000" cy="5400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Word Replacement</a:t>
            </a:r>
            <a:endParaRPr lang="zh-CN" altLang="en-US" sz="1400" dirty="0"/>
          </a:p>
        </p:txBody>
      </p:sp>
      <p:sp>
        <p:nvSpPr>
          <p:cNvPr id="11" name="圆角矩形 10"/>
          <p:cNvSpPr/>
          <p:nvPr/>
        </p:nvSpPr>
        <p:spPr>
          <a:xfrm>
            <a:off x="1302585" y="4653136"/>
            <a:ext cx="1260000" cy="29041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Stemming</a:t>
            </a:r>
            <a:endParaRPr lang="zh-CN" altLang="en-US" sz="1400" dirty="0"/>
          </a:p>
        </p:txBody>
      </p:sp>
      <p:sp>
        <p:nvSpPr>
          <p:cNvPr id="13" name="圆角矩形 12"/>
          <p:cNvSpPr/>
          <p:nvPr/>
        </p:nvSpPr>
        <p:spPr>
          <a:xfrm>
            <a:off x="2922625" y="1440000"/>
            <a:ext cx="1577367" cy="43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</a:rPr>
              <a:t>Feature Extraction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059832" y="2499931"/>
            <a:ext cx="1332000" cy="2880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Basic</a:t>
            </a:r>
            <a:endParaRPr lang="zh-CN" altLang="en-US" sz="1400" dirty="0"/>
          </a:p>
        </p:txBody>
      </p:sp>
      <p:sp>
        <p:nvSpPr>
          <p:cNvPr id="15" name="圆角矩形 14"/>
          <p:cNvSpPr/>
          <p:nvPr/>
        </p:nvSpPr>
        <p:spPr>
          <a:xfrm>
            <a:off x="3059832" y="4293096"/>
            <a:ext cx="1332000" cy="2880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Word2Vec</a:t>
            </a:r>
            <a:endParaRPr lang="zh-CN" altLang="en-US" sz="1400" dirty="0"/>
          </a:p>
        </p:txBody>
      </p:sp>
      <p:sp>
        <p:nvSpPr>
          <p:cNvPr id="16" name="圆角矩形 15"/>
          <p:cNvSpPr/>
          <p:nvPr/>
        </p:nvSpPr>
        <p:spPr>
          <a:xfrm>
            <a:off x="3059832" y="3933056"/>
            <a:ext cx="1332000" cy="2880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Vector Space</a:t>
            </a:r>
            <a:endParaRPr lang="zh-CN" altLang="en-US" sz="1400" dirty="0"/>
          </a:p>
        </p:txBody>
      </p:sp>
      <p:sp>
        <p:nvSpPr>
          <p:cNvPr id="31" name="圆角矩形 30"/>
          <p:cNvSpPr/>
          <p:nvPr/>
        </p:nvSpPr>
        <p:spPr>
          <a:xfrm>
            <a:off x="3059832" y="4653136"/>
            <a:ext cx="1332000" cy="2880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WordNet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Sim</a:t>
            </a:r>
            <a:endParaRPr lang="zh-CN" altLang="en-US" sz="1400" dirty="0"/>
          </a:p>
        </p:txBody>
      </p:sp>
      <p:sp>
        <p:nvSpPr>
          <p:cNvPr id="39" name="圆角矩形 38"/>
          <p:cNvSpPr/>
          <p:nvPr/>
        </p:nvSpPr>
        <p:spPr>
          <a:xfrm>
            <a:off x="10571873" y="1440000"/>
            <a:ext cx="1225768" cy="43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</a:rPr>
              <a:t>Output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10645633" y="3465064"/>
            <a:ext cx="1055160" cy="540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Submission</a:t>
            </a:r>
            <a:endParaRPr lang="zh-CN" altLang="en-US" sz="1400" dirty="0"/>
          </a:p>
        </p:txBody>
      </p:sp>
      <p:sp>
        <p:nvSpPr>
          <p:cNvPr id="19" name="圆角矩形 18"/>
          <p:cNvSpPr/>
          <p:nvPr/>
        </p:nvSpPr>
        <p:spPr>
          <a:xfrm>
            <a:off x="4716015" y="1440000"/>
            <a:ext cx="5638535" cy="43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</a:rPr>
              <a:t>Stacking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5130310" y="2852936"/>
            <a:ext cx="2250000" cy="2880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GradientBoostingRegressor</a:t>
            </a:r>
            <a:endParaRPr lang="zh-CN" altLang="en-US" sz="1400" dirty="0"/>
          </a:p>
        </p:txBody>
      </p:sp>
      <p:sp>
        <p:nvSpPr>
          <p:cNvPr id="24" name="圆角矩形 23"/>
          <p:cNvSpPr/>
          <p:nvPr/>
        </p:nvSpPr>
        <p:spPr>
          <a:xfrm>
            <a:off x="5130312" y="3573016"/>
            <a:ext cx="2250000" cy="2880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RandomForestRegressor</a:t>
            </a:r>
            <a:endParaRPr lang="zh-CN" altLang="en-US" sz="1400" dirty="0"/>
          </a:p>
        </p:txBody>
      </p:sp>
      <p:sp>
        <p:nvSpPr>
          <p:cNvPr id="26" name="圆角矩形 25"/>
          <p:cNvSpPr/>
          <p:nvPr/>
        </p:nvSpPr>
        <p:spPr>
          <a:xfrm>
            <a:off x="5130312" y="2492896"/>
            <a:ext cx="2250000" cy="2880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XGBoostRegressor</a:t>
            </a:r>
            <a:endParaRPr lang="zh-CN" altLang="en-US" sz="1400" dirty="0"/>
          </a:p>
        </p:txBody>
      </p:sp>
      <p:sp>
        <p:nvSpPr>
          <p:cNvPr id="27" name="圆角矩形 26"/>
          <p:cNvSpPr/>
          <p:nvPr/>
        </p:nvSpPr>
        <p:spPr>
          <a:xfrm>
            <a:off x="5130312" y="3212976"/>
            <a:ext cx="2250000" cy="2880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ExtraTreesRegressor</a:t>
            </a:r>
            <a:endParaRPr lang="zh-CN" altLang="en-US" sz="1400" dirty="0"/>
          </a:p>
        </p:txBody>
      </p:sp>
      <p:sp>
        <p:nvSpPr>
          <p:cNvPr id="28" name="圆角矩形 27"/>
          <p:cNvSpPr/>
          <p:nvPr/>
        </p:nvSpPr>
        <p:spPr>
          <a:xfrm>
            <a:off x="5130312" y="3933056"/>
            <a:ext cx="2250000" cy="2880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Ridge</a:t>
            </a:r>
            <a:endParaRPr lang="zh-CN" altLang="en-US" sz="1400" dirty="0"/>
          </a:p>
        </p:txBody>
      </p:sp>
      <p:sp>
        <p:nvSpPr>
          <p:cNvPr id="29" name="圆角矩形 28"/>
          <p:cNvSpPr/>
          <p:nvPr/>
        </p:nvSpPr>
        <p:spPr>
          <a:xfrm>
            <a:off x="5130312" y="4293096"/>
            <a:ext cx="2250000" cy="2880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KerasDNNRegressor</a:t>
            </a:r>
            <a:endParaRPr lang="zh-CN" altLang="en-US" sz="1400" dirty="0"/>
          </a:p>
        </p:txBody>
      </p:sp>
      <p:sp>
        <p:nvSpPr>
          <p:cNvPr id="30" name="圆角矩形 29"/>
          <p:cNvSpPr/>
          <p:nvPr/>
        </p:nvSpPr>
        <p:spPr>
          <a:xfrm>
            <a:off x="5130312" y="4653136"/>
            <a:ext cx="2250000" cy="2880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RGFRegressor</a:t>
            </a:r>
            <a:endParaRPr lang="zh-CN" altLang="en-US" sz="1400" dirty="0"/>
          </a:p>
        </p:txBody>
      </p:sp>
      <p:sp>
        <p:nvSpPr>
          <p:cNvPr id="17" name="右箭头 16"/>
          <p:cNvSpPr/>
          <p:nvPr/>
        </p:nvSpPr>
        <p:spPr>
          <a:xfrm>
            <a:off x="4320000" y="2096384"/>
            <a:ext cx="600905" cy="2524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右箭头 46"/>
          <p:cNvSpPr/>
          <p:nvPr/>
        </p:nvSpPr>
        <p:spPr>
          <a:xfrm>
            <a:off x="10188624" y="2087232"/>
            <a:ext cx="600905" cy="2524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右箭头 47"/>
          <p:cNvSpPr/>
          <p:nvPr/>
        </p:nvSpPr>
        <p:spPr>
          <a:xfrm>
            <a:off x="2555776" y="2087232"/>
            <a:ext cx="600905" cy="2524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右箭头 48"/>
          <p:cNvSpPr/>
          <p:nvPr/>
        </p:nvSpPr>
        <p:spPr>
          <a:xfrm>
            <a:off x="802743" y="2087232"/>
            <a:ext cx="600905" cy="2524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3059832" y="2845326"/>
            <a:ext cx="1332000" cy="2880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Distance</a:t>
            </a:r>
            <a:endParaRPr lang="zh-CN" altLang="en-US" sz="1400" dirty="0"/>
          </a:p>
        </p:txBody>
      </p:sp>
      <p:sp>
        <p:nvSpPr>
          <p:cNvPr id="51" name="圆角矩形 50"/>
          <p:cNvSpPr/>
          <p:nvPr/>
        </p:nvSpPr>
        <p:spPr>
          <a:xfrm>
            <a:off x="3059832" y="3221810"/>
            <a:ext cx="1332000" cy="2880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Doc2Vec</a:t>
            </a:r>
            <a:endParaRPr lang="zh-CN" altLang="en-US" sz="1400" dirty="0"/>
          </a:p>
        </p:txBody>
      </p:sp>
      <p:sp>
        <p:nvSpPr>
          <p:cNvPr id="52" name="圆角矩形 51"/>
          <p:cNvSpPr/>
          <p:nvPr/>
        </p:nvSpPr>
        <p:spPr>
          <a:xfrm>
            <a:off x="3059832" y="5013176"/>
            <a:ext cx="1332000" cy="2880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…</a:t>
            </a:r>
            <a:endParaRPr lang="zh-CN" altLang="en-US" sz="1400" dirty="0"/>
          </a:p>
        </p:txBody>
      </p:sp>
      <p:sp>
        <p:nvSpPr>
          <p:cNvPr id="53" name="圆角矩形 52"/>
          <p:cNvSpPr/>
          <p:nvPr/>
        </p:nvSpPr>
        <p:spPr>
          <a:xfrm>
            <a:off x="1296778" y="3105024"/>
            <a:ext cx="1260000" cy="5400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Unit Conversion</a:t>
            </a:r>
            <a:endParaRPr lang="zh-CN" altLang="en-US" sz="1400" dirty="0"/>
          </a:p>
        </p:txBody>
      </p:sp>
      <p:sp>
        <p:nvSpPr>
          <p:cNvPr id="54" name="圆角矩形 53"/>
          <p:cNvSpPr/>
          <p:nvPr/>
        </p:nvSpPr>
        <p:spPr>
          <a:xfrm>
            <a:off x="1302585" y="5013176"/>
            <a:ext cx="1260000" cy="29041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…</a:t>
            </a:r>
            <a:endParaRPr lang="zh-CN" altLang="en-US" sz="1400" dirty="0"/>
          </a:p>
        </p:txBody>
      </p:sp>
      <p:sp>
        <p:nvSpPr>
          <p:cNvPr id="55" name="圆角矩形 54"/>
          <p:cNvSpPr/>
          <p:nvPr/>
        </p:nvSpPr>
        <p:spPr>
          <a:xfrm>
            <a:off x="7684512" y="3717032"/>
            <a:ext cx="2250000" cy="28800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RandomForestRegressor</a:t>
            </a:r>
            <a:endParaRPr lang="zh-CN" altLang="en-US" sz="1400" dirty="0"/>
          </a:p>
        </p:txBody>
      </p:sp>
      <p:sp>
        <p:nvSpPr>
          <p:cNvPr id="56" name="圆角矩形 55"/>
          <p:cNvSpPr/>
          <p:nvPr/>
        </p:nvSpPr>
        <p:spPr>
          <a:xfrm>
            <a:off x="7684512" y="2852936"/>
            <a:ext cx="2250000" cy="28800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XGBoostRegressor</a:t>
            </a:r>
            <a:endParaRPr lang="zh-CN" altLang="en-US" sz="1400" dirty="0"/>
          </a:p>
        </p:txBody>
      </p:sp>
      <p:sp>
        <p:nvSpPr>
          <p:cNvPr id="57" name="圆角矩形 56"/>
          <p:cNvSpPr/>
          <p:nvPr/>
        </p:nvSpPr>
        <p:spPr>
          <a:xfrm>
            <a:off x="7684512" y="3284984"/>
            <a:ext cx="2250000" cy="28800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ExtraTreesRegressor</a:t>
            </a:r>
            <a:endParaRPr lang="zh-CN" altLang="en-US" sz="1400" dirty="0"/>
          </a:p>
        </p:txBody>
      </p:sp>
      <p:sp>
        <p:nvSpPr>
          <p:cNvPr id="58" name="圆角矩形 57"/>
          <p:cNvSpPr/>
          <p:nvPr/>
        </p:nvSpPr>
        <p:spPr>
          <a:xfrm>
            <a:off x="7684512" y="4149112"/>
            <a:ext cx="2250000" cy="28800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Ridge</a:t>
            </a:r>
            <a:endParaRPr lang="zh-CN" altLang="en-US" sz="1400" dirty="0"/>
          </a:p>
        </p:txBody>
      </p:sp>
      <p:sp>
        <p:nvSpPr>
          <p:cNvPr id="59" name="圆角矩形 58"/>
          <p:cNvSpPr/>
          <p:nvPr/>
        </p:nvSpPr>
        <p:spPr>
          <a:xfrm>
            <a:off x="7684512" y="4581160"/>
            <a:ext cx="2250000" cy="28800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KerasDNNRegressor</a:t>
            </a:r>
            <a:endParaRPr lang="zh-CN" altLang="en-US" sz="1400" dirty="0"/>
          </a:p>
        </p:txBody>
      </p:sp>
      <p:sp>
        <p:nvSpPr>
          <p:cNvPr id="3" name="圆角矩形 2"/>
          <p:cNvSpPr/>
          <p:nvPr/>
        </p:nvSpPr>
        <p:spPr>
          <a:xfrm>
            <a:off x="5418342" y="2096384"/>
            <a:ext cx="1673086" cy="40354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accent3">
                    <a:lumMod val="75000"/>
                  </a:schemeClr>
                </a:solidFill>
              </a:rPr>
              <a:t>1st level model</a:t>
            </a:r>
            <a:endParaRPr lang="zh-CN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7889402" y="2089349"/>
            <a:ext cx="1795166" cy="40354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accent2"/>
                </a:solidFill>
              </a:rPr>
              <a:t>2nd level model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1295776" y="2492896"/>
            <a:ext cx="1260000" cy="5400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Case Conversion</a:t>
            </a:r>
            <a:endParaRPr lang="zh-CN" altLang="en-US" sz="1400" dirty="0"/>
          </a:p>
        </p:txBody>
      </p:sp>
      <p:sp>
        <p:nvSpPr>
          <p:cNvPr id="64" name="圆角矩形 63"/>
          <p:cNvSpPr/>
          <p:nvPr/>
        </p:nvSpPr>
        <p:spPr>
          <a:xfrm>
            <a:off x="3072713" y="3573016"/>
            <a:ext cx="1332000" cy="2880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Intersect Count</a:t>
            </a:r>
            <a:endParaRPr lang="zh-CN" altLang="en-US" sz="1400" dirty="0"/>
          </a:p>
        </p:txBody>
      </p:sp>
      <p:sp>
        <p:nvSpPr>
          <p:cNvPr id="43" name="圆角矩形 42"/>
          <p:cNvSpPr/>
          <p:nvPr/>
        </p:nvSpPr>
        <p:spPr>
          <a:xfrm>
            <a:off x="5129460" y="5013176"/>
            <a:ext cx="2250000" cy="2880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…</a:t>
            </a:r>
            <a:endParaRPr lang="zh-CN" altLang="en-US" sz="1400" dirty="0"/>
          </a:p>
        </p:txBody>
      </p:sp>
      <p:sp>
        <p:nvSpPr>
          <p:cNvPr id="44" name="圆角矩形 43"/>
          <p:cNvSpPr/>
          <p:nvPr/>
        </p:nvSpPr>
        <p:spPr>
          <a:xfrm>
            <a:off x="1295776" y="4293096"/>
            <a:ext cx="1260000" cy="29041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Lemmatizing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0F0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0F0F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48</Words>
  <Application>Microsoft Office PowerPoint</Application>
  <PresentationFormat>全屏显示(4:3)</PresentationFormat>
  <Paragraphs>37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Denny</dc:creator>
  <cp:lastModifiedBy>lornechen(陈成龙)</cp:lastModifiedBy>
  <cp:revision>21</cp:revision>
  <dcterms:created xsi:type="dcterms:W3CDTF">2015-07-12T09:47:47Z</dcterms:created>
  <dcterms:modified xsi:type="dcterms:W3CDTF">2016-05-10T12:03:22Z</dcterms:modified>
</cp:coreProperties>
</file>