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3188-3F3D-4156-9347-33037F6E7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017D-3B53-44F7-8743-58EBD1016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39BE-34D5-4D1E-900A-8BA4C40B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18A3-B04B-4804-A2BB-4EB987B9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7D9AB-E045-41EF-B110-D35FD563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2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08F2-4EC6-4B5C-AF40-AAC9521F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F5CD6-CAF7-4743-8347-CBF6BAAAB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7797-503C-44EB-8D33-B08130B3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1A442-23D3-4458-8901-17964CB3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4D62A-CE94-462A-BF3C-B4A63942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32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60AF9-9C2D-421F-A23C-64DCF079C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3710E-43E5-4C7F-A59E-44602DC55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55E9-0975-4A96-A1B0-5F60F879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344D-DA61-4E7B-8667-3ACC90E8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38E7-7AF0-407E-9792-ED2BE2EE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5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A90D-9C22-4164-A518-704A99C8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0726-794B-439F-85B4-2FF5E175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4B838-3662-4095-B8D8-E75A1711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3BBE-3A49-4FD9-904D-29CFEE26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FA71-5028-4C85-9A0D-7B2CE7CC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22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2249-7A3F-4D48-9184-C632772C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47E31-72E6-4454-9B76-3091110BE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3B7F5-C8F3-4E90-8DA0-7460DD14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9644-24DD-432E-83F8-FEDED2AC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C231-CDAC-4220-84E8-D36CE6C7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79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BF32-6A80-4E83-AC25-2130F61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CD01-E0C2-4EE6-A76A-7C34624E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12E70-DB8B-4EEB-85F4-40A1E1D1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864F1-6188-4AEE-BD9C-BB8432C3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02D34-B2B5-421C-A1B2-E6DE2CCD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EF7F3-E1F5-4C34-8A46-4294D0AF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25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3166-5A4A-4E53-921A-51B4E190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8F11-A556-465D-B383-6C9935095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0BFB5-82CF-4A8F-8BAD-D13717BF8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764DA-8D4B-413D-A44B-74C946979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BD4A1-9840-45DD-BCAC-572E641B0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5DD69-4CF3-437E-9DB6-55D8470F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99D23-B5AE-4CAE-95DE-73800685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D8D0C-2766-44D6-A987-78A67A13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50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64BA-1A93-4F2E-B124-1582CFB0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78701-7DBE-4AA5-B858-B6D3927F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2A27C-C632-4753-8DF0-A58617B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CE598-2EF8-4A68-9A68-20071A28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0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D461D-89F1-45BC-944E-AF2355B2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A3EA3-C911-4CB8-9878-9F25E6B5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6DAB6-9665-4985-BC3B-1BA28776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45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AEC0-0DF3-4CA7-824B-556E831B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7A16-B8C6-4B79-A947-2C46B548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F748B-2AC7-472D-9EF3-5AF919AA1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4532B-AE24-49C7-ADE1-DBF6CD9C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EB7BE-CCC3-4658-940D-DA1C9BFB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F78ED-DE2C-4604-952E-C4A3334E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56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4C9F-30C8-4D66-9FDF-33143FC1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4CB1F-BEAB-471E-80CD-E33083E1C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2A3A4-C553-41CA-BAD5-CE813E999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391B5-D9E5-4FE3-84F2-FBF85C04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AFC9-C68C-4AB8-B02A-D8853E48D81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E3AC-160B-48F2-832F-4439964E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462BC-4732-45CB-AC77-15469862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2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509E6-6A06-484C-A72E-5DAC3DD7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EF459-D4BF-4060-B901-152FC77E2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F3A8-000A-486A-BBC8-3D6B3FCE8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AFC9-C68C-4AB8-B02A-D8853E48D810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982C8-F4E0-471C-921A-430B3B63D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0D903-56A0-4433-B09D-1D4B89796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72B2-4F7A-40BA-8F32-B6A1AA1D7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60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3FBC76-191B-4FE1-A9BC-58691C6361EE}"/>
              </a:ext>
            </a:extLst>
          </p:cNvPr>
          <p:cNvSpPr txBox="1"/>
          <p:nvPr/>
        </p:nvSpPr>
        <p:spPr>
          <a:xfrm>
            <a:off x="210105" y="117693"/>
            <a:ext cx="117717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Proposal for Twitter Data Analysis of @CommBank</a:t>
            </a: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Objective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main objective of this project is to analyze the Twitter data of @CommBank to extract valuable insights that can help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InsightSpark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in understanding the bank’s customer interactions, sentiment, and overall public perception.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Data Collection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We will use the Twitter API to collect the tweets from @CommBank. The data we aim to collect includes the tweet content, timestamp, retweet count, favorite count, and any associated hashtags or mentions.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Data Analysis</a:t>
            </a: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Sentiment Analysis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We will perform sentiment analysis on the tweets to understand the overall sentiment of the tweets. This can provide insights into how customers are reacting to @CommBank’s services or announcements.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Topic Modeling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We will use topic modeling techniques to identify the main topics that @CommBank tweets about. This can help us understand what areas @CommBank focuses on and how these focus areas change over time.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Hashtag and Mention Analysis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Analyzing the hashtags and mentions in @CommBank’s tweets can help us understand what other entities or topics are often associated with @CommBank.</a:t>
            </a:r>
          </a:p>
        </p:txBody>
      </p:sp>
    </p:spTree>
    <p:extLst>
      <p:ext uri="{BB962C8B-B14F-4D97-AF65-F5344CB8AC3E}">
        <p14:creationId xmlns:p14="http://schemas.microsoft.com/office/powerpoint/2010/main" val="225006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8BEEDE-7A91-4F63-AE7D-F9B50E7F60D1}"/>
              </a:ext>
            </a:extLst>
          </p:cNvPr>
          <p:cNvSpPr txBox="1"/>
          <p:nvPr/>
        </p:nvSpPr>
        <p:spPr>
          <a:xfrm>
            <a:off x="159798" y="801534"/>
            <a:ext cx="114521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Business Applications</a:t>
            </a: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Customer Perception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Understanding the sentiment and topics of @CommBank’s tweets can give us an idea of how their customers perceive them. This can be useful for benchmarking and competitive analysis.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Trend Analysis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By analyzing the topics of @CommBank’s tweets over time, we can identify any trends or shifts in their focus areas. This can provide valuable insights for strategic planning.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Crisis Management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Identifying negative sentiment trends early can help in proactive crisis management. If there’s a sudden increase in negative sentiment, it could indicate a potential issue that needs to be addressed.</a:t>
            </a:r>
          </a:p>
        </p:txBody>
      </p:sp>
    </p:spTree>
    <p:extLst>
      <p:ext uri="{BB962C8B-B14F-4D97-AF65-F5344CB8AC3E}">
        <p14:creationId xmlns:p14="http://schemas.microsoft.com/office/powerpoint/2010/main" val="144778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ADVAIT CHAVAN</dc:creator>
  <cp:lastModifiedBy>Atharv Kulkarni</cp:lastModifiedBy>
  <cp:revision>1</cp:revision>
  <dcterms:created xsi:type="dcterms:W3CDTF">2024-02-07T08:01:38Z</dcterms:created>
  <dcterms:modified xsi:type="dcterms:W3CDTF">2024-12-06T14:56:37Z</dcterms:modified>
</cp:coreProperties>
</file>