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solidFill>
                  <a:schemeClr val="accent4"/>
                </a:solidFill>
              </a:rPr>
              <a:t>WEB SCRAPPING TO GET INSIGHTS OF DATA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384175"/>
            <a:ext cx="7172325" cy="1325563"/>
          </a:xfrm>
        </p:spPr>
        <p:txBody>
          <a:bodyPr/>
          <a:lstStyle/>
          <a:p>
            <a:r>
              <a:rPr lang="en-GB" dirty="0">
                <a:solidFill>
                  <a:schemeClr val="accent4"/>
                </a:solidFill>
              </a:rPr>
              <a:t>CUSTOMER REVIEWS INSIGHTS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D460BE-F813-3645-D6F4-0717BFBCB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333624"/>
            <a:ext cx="4181475" cy="45243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34D09D-EB86-66C3-68B5-F235862F0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550" y="2143125"/>
            <a:ext cx="6858000" cy="4810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414004-4E16-E843-E101-C21C452314BD}"/>
              </a:ext>
            </a:extLst>
          </p:cNvPr>
          <p:cNvSpPr txBox="1"/>
          <p:nvPr/>
        </p:nvSpPr>
        <p:spPr>
          <a:xfrm>
            <a:off x="7419975" y="284085"/>
            <a:ext cx="4524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From 10 web scrapping pages did cleaning of 1000 reviews given by customers</a:t>
            </a:r>
          </a:p>
          <a:p>
            <a:r>
              <a:rPr lang="en-IN" dirty="0"/>
              <a:t>Positive reviews 21</a:t>
            </a:r>
          </a:p>
          <a:p>
            <a:r>
              <a:rPr lang="en-IN" dirty="0"/>
              <a:t>Negative reviews 69</a:t>
            </a:r>
          </a:p>
          <a:p>
            <a:r>
              <a:rPr lang="en-IN" dirty="0"/>
              <a:t>Neutral reviews 910 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34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</vt:lpstr>
      <vt:lpstr>CUSTOMER REVIEWS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Atharv Kulkarni</cp:lastModifiedBy>
  <cp:revision>2</cp:revision>
  <dcterms:created xsi:type="dcterms:W3CDTF">2022-12-06T11:13:27Z</dcterms:created>
  <dcterms:modified xsi:type="dcterms:W3CDTF">2024-02-08T16:35:00Z</dcterms:modified>
</cp:coreProperties>
</file>