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3B67-E459-9042-B4B7-E826B397B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stacks are vertical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95092-C29D-7540-8BF0-363824E5F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QVFT’s future in cyberspace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97DE-6B16-8844-96EC-020FBA3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2D5DB54-056F-45F0-982C-DDF4D261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225" y="643463"/>
            <a:ext cx="5580356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E131-71B8-7A49-AF24-90F3FE4A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D1C-C14A-D142-BC49-6783CADA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QVFT in cyberspace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4A030A0-FE39-7C4C-86C0-30EBCF06C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54" y="2196781"/>
            <a:ext cx="4265446" cy="29592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66C3D0-8B56-FC4B-A5C4-FB67CA7EC12A}"/>
              </a:ext>
            </a:extLst>
          </p:cNvPr>
          <p:cNvSpPr txBox="1"/>
          <p:nvPr/>
        </p:nvSpPr>
        <p:spPr>
          <a:xfrm>
            <a:off x="685801" y="5286994"/>
            <a:ext cx="346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qvft.ca</a:t>
            </a:r>
            <a:endParaRPr lang="en-US" dirty="0"/>
          </a:p>
          <a:p>
            <a:r>
              <a:rPr lang="en-US" dirty="0"/>
              <a:t>Svelte</a:t>
            </a:r>
          </a:p>
          <a:p>
            <a:r>
              <a:rPr lang="en-US" dirty="0"/>
              <a:t>static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789F18-ECC9-3949-917D-C3E4FC0C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6575"/>
            <a:ext cx="5228971" cy="1687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87FA0-0C51-814A-9A9F-2CB181DD7B7E}"/>
              </a:ext>
            </a:extLst>
          </p:cNvPr>
          <p:cNvSpPr txBox="1"/>
          <p:nvPr/>
        </p:nvSpPr>
        <p:spPr>
          <a:xfrm>
            <a:off x="6096000" y="5286994"/>
            <a:ext cx="560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r>
              <a:rPr lang="en-US" dirty="0"/>
              <a:t> – Database host</a:t>
            </a:r>
          </a:p>
          <a:p>
            <a:r>
              <a:rPr lang="en-CA" dirty="0"/>
              <a:t>✨</a:t>
            </a:r>
            <a:r>
              <a:rPr lang="en-US" dirty="0"/>
              <a:t>AWS</a:t>
            </a:r>
            <a:r>
              <a:rPr lang="en-CA" dirty="0"/>
              <a:t> ✨</a:t>
            </a:r>
          </a:p>
          <a:p>
            <a:r>
              <a:rPr lang="en-US" dirty="0"/>
              <a:t>VERY dynamic</a:t>
            </a:r>
          </a:p>
        </p:txBody>
      </p:sp>
    </p:spTree>
    <p:extLst>
      <p:ext uri="{BB962C8B-B14F-4D97-AF65-F5344CB8AC3E}">
        <p14:creationId xmlns:p14="http://schemas.microsoft.com/office/powerpoint/2010/main" val="319953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0333-439E-9545-8538-F92A6898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7D4B-C372-514F-B812-F3CDBC6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Database architecture</a:t>
            </a:r>
          </a:p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474C0-6111-F14B-98C1-8F2E8558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978223"/>
            <a:ext cx="6095593" cy="473932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4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AF77-0C1B-D543-9C31-C63F4FF3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stack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D261D5DF-E98B-B943-A2D6-38A72A98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1611992" cy="364966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E2240-F6BD-C94B-A684-358DE000FD42}"/>
              </a:ext>
            </a:extLst>
          </p:cNvPr>
          <p:cNvCxnSpPr/>
          <p:nvPr/>
        </p:nvCxnSpPr>
        <p:spPr>
          <a:xfrm>
            <a:off x="2441358" y="2716566"/>
            <a:ext cx="4356000" cy="3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F3B5D-4355-F641-9C21-EA4F7D2B5030}"/>
              </a:ext>
            </a:extLst>
          </p:cNvPr>
          <p:cNvCxnSpPr>
            <a:cxnSpLocks/>
          </p:cNvCxnSpPr>
          <p:nvPr/>
        </p:nvCxnSpPr>
        <p:spPr>
          <a:xfrm>
            <a:off x="2386289" y="3691265"/>
            <a:ext cx="4411069" cy="37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7CFCD-36DD-9D4F-A272-DDD3F169D46B}"/>
              </a:ext>
            </a:extLst>
          </p:cNvPr>
          <p:cNvCxnSpPr>
            <a:cxnSpLocks/>
          </p:cNvCxnSpPr>
          <p:nvPr/>
        </p:nvCxnSpPr>
        <p:spPr>
          <a:xfrm flipV="1">
            <a:off x="2386289" y="4472108"/>
            <a:ext cx="4490921" cy="71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441F8D-2A0F-AA4B-BE33-AAABD88ED0B0}"/>
              </a:ext>
            </a:extLst>
          </p:cNvPr>
          <p:cNvSpPr txBox="1"/>
          <p:nvPr/>
        </p:nvSpPr>
        <p:spPr>
          <a:xfrm rot="267528">
            <a:off x="2727831" y="2444082"/>
            <a:ext cx="169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FE618-357D-DF4A-8164-495C84197247}"/>
              </a:ext>
            </a:extLst>
          </p:cNvPr>
          <p:cNvSpPr txBox="1"/>
          <p:nvPr/>
        </p:nvSpPr>
        <p:spPr>
          <a:xfrm>
            <a:off x="2716032" y="3378203"/>
            <a:ext cx="329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AB4D9-1A0A-A248-A82A-CDA9B04C3ED0}"/>
              </a:ext>
            </a:extLst>
          </p:cNvPr>
          <p:cNvSpPr txBox="1"/>
          <p:nvPr/>
        </p:nvSpPr>
        <p:spPr>
          <a:xfrm rot="21015923">
            <a:off x="2667613" y="4495412"/>
            <a:ext cx="390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A21FEDA8-D8F6-7746-A23C-3DA13E258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75" y="2114854"/>
            <a:ext cx="3729668" cy="326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F741B-52A5-2745-8E9C-0249F097859A}"/>
              </a:ext>
            </a:extLst>
          </p:cNvPr>
          <p:cNvSpPr txBox="1"/>
          <p:nvPr/>
        </p:nvSpPr>
        <p:spPr>
          <a:xfrm>
            <a:off x="5751513" y="5507445"/>
            <a:ext cx="6285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– MySQL</a:t>
            </a:r>
          </a:p>
          <a:p>
            <a:r>
              <a:rPr lang="en-US" dirty="0"/>
              <a:t>Backend – Scripting Language (Python/php/JavaScript)</a:t>
            </a:r>
          </a:p>
          <a:p>
            <a:r>
              <a:rPr lang="en-US" dirty="0"/>
              <a:t>Frontend – HTML/CSS</a:t>
            </a:r>
          </a:p>
        </p:txBody>
      </p:sp>
    </p:spTree>
    <p:extLst>
      <p:ext uri="{BB962C8B-B14F-4D97-AF65-F5344CB8AC3E}">
        <p14:creationId xmlns:p14="http://schemas.microsoft.com/office/powerpoint/2010/main" val="56439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4BA48-9287-4F49-BA3F-8035C77A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21" y="2659492"/>
            <a:ext cx="4513792" cy="2196879"/>
          </a:xfrm>
          <a:solidFill>
            <a:srgbClr val="000000">
              <a:alpha val="50196"/>
            </a:srgb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You only need to write MySQL once!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D49E-047A-CC43-8F5E-C6894FB9A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1258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 err="1">
                <a:solidFill>
                  <a:srgbClr val="FFFFFF"/>
                </a:solidFill>
              </a:rPr>
              <a:t>Ish</a:t>
            </a:r>
            <a:endParaRPr lang="en-US" cap="all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 err="1">
                <a:solidFill>
                  <a:srgbClr val="FFFFFF"/>
                </a:solidFill>
              </a:rPr>
              <a:t>ElehpantSQL</a:t>
            </a:r>
            <a:endParaRPr lang="en-US" cap="all" dirty="0">
              <a:solidFill>
                <a:srgbClr val="FFFFFF"/>
              </a:solidFill>
            </a:endParaRP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DDL</a:t>
            </a:r>
          </a:p>
        </p:txBody>
      </p:sp>
      <p:sp useBgFill="1">
        <p:nvSpPr>
          <p:cNvPr id="11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2C39D8-3CEB-BA48-91C4-6DDF97B7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97" y="2433919"/>
            <a:ext cx="4506891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2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drawing of a knife&#10;&#10;Description automatically generated with low confidence">
            <a:extLst>
              <a:ext uri="{FF2B5EF4-FFF2-40B4-BE49-F238E27FC236}">
                <a16:creationId xmlns:a16="http://schemas.microsoft.com/office/drawing/2014/main" id="{B5D25994-D4C3-7B46-ACE1-B3979084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3C217-EA7E-3C42-A352-344173B9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Our holy grail is a flask!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6F35-C21A-DB44-843F-CFB79582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ElephantSQL</a:t>
            </a:r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Community </a:t>
            </a:r>
          </a:p>
        </p:txBody>
      </p:sp>
    </p:spTree>
    <p:extLst>
      <p:ext uri="{BB962C8B-B14F-4D97-AF65-F5344CB8AC3E}">
        <p14:creationId xmlns:p14="http://schemas.microsoft.com/office/powerpoint/2010/main" val="136869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ECF0-BC1A-284E-B466-BE73E3F7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Hosting</a:t>
            </a:r>
          </a:p>
        </p:txBody>
      </p:sp>
      <p:pic>
        <p:nvPicPr>
          <p:cNvPr id="7" name="Picture 6" descr="Rows of computer servers&#10;&#10;Description automatically generated">
            <a:extLst>
              <a:ext uri="{FF2B5EF4-FFF2-40B4-BE49-F238E27FC236}">
                <a16:creationId xmlns:a16="http://schemas.microsoft.com/office/drawing/2014/main" id="{AEA60494-E480-9248-B831-3C02EC0F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04" r="18846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F85A-41D5-F343-BFFF-05D0839E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Scripting languages need a computer to run them</a:t>
            </a:r>
          </a:p>
          <a:p>
            <a:r>
              <a:rPr lang="en-US" dirty="0"/>
              <a:t>$$$</a:t>
            </a:r>
          </a:p>
          <a:p>
            <a:r>
              <a:rPr lang="en-US" dirty="0" err="1"/>
              <a:t>www.pythonanywhere.com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127E-82A6-4A43-8663-142A8563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4D4DC7B-8044-374E-9D18-76845287B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207" y="2141538"/>
            <a:ext cx="4168611" cy="364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DE57F6-73CB-A34C-B8EA-4AF335C56DCB}"/>
              </a:ext>
            </a:extLst>
          </p:cNvPr>
          <p:cNvSpPr txBox="1"/>
          <p:nvPr/>
        </p:nvSpPr>
        <p:spPr>
          <a:xfrm>
            <a:off x="7913914" y="2960914"/>
            <a:ext cx="290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090DE-DA35-4C41-91B6-5AA5A6C799C7}"/>
              </a:ext>
            </a:extLst>
          </p:cNvPr>
          <p:cNvSpPr txBox="1"/>
          <p:nvPr/>
        </p:nvSpPr>
        <p:spPr>
          <a:xfrm>
            <a:off x="7913914" y="378170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7CB01-2C61-144E-AD07-90DB47EAD042}"/>
              </a:ext>
            </a:extLst>
          </p:cNvPr>
          <p:cNvSpPr txBox="1"/>
          <p:nvPr/>
        </p:nvSpPr>
        <p:spPr>
          <a:xfrm>
            <a:off x="7913914" y="460249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1C4B6-94AD-4243-96B1-1C072E00D473}"/>
              </a:ext>
            </a:extLst>
          </p:cNvPr>
          <p:cNvSpPr txBox="1"/>
          <p:nvPr/>
        </p:nvSpPr>
        <p:spPr>
          <a:xfrm>
            <a:off x="1173716" y="2960914"/>
            <a:ext cx="24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by </a:t>
            </a:r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E81EA-3DA1-8142-BEBE-22E08036B18F}"/>
              </a:ext>
            </a:extLst>
          </p:cNvPr>
          <p:cNvSpPr txBox="1"/>
          <p:nvPr/>
        </p:nvSpPr>
        <p:spPr>
          <a:xfrm>
            <a:off x="2958860" y="2960914"/>
            <a:ext cx="8195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{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75FDE-142C-F246-9570-921BC0750E07}"/>
              </a:ext>
            </a:extLst>
          </p:cNvPr>
          <p:cNvSpPr txBox="1"/>
          <p:nvPr/>
        </p:nvSpPr>
        <p:spPr>
          <a:xfrm>
            <a:off x="1526875" y="4225293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Hosted by TBD</a:t>
            </a:r>
          </a:p>
        </p:txBody>
      </p:sp>
    </p:spTree>
    <p:extLst>
      <p:ext uri="{BB962C8B-B14F-4D97-AF65-F5344CB8AC3E}">
        <p14:creationId xmlns:p14="http://schemas.microsoft.com/office/powerpoint/2010/main" val="117622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646-637A-8C46-BD67-624F98B7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3F3A-C5A3-9F41-B793-D232C52E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Winter 2021</a:t>
            </a:r>
          </a:p>
          <a:p>
            <a:r>
              <a:rPr lang="en-US" dirty="0"/>
              <a:t>Ensure Database architecture works with our current and future goals</a:t>
            </a:r>
          </a:p>
          <a:p>
            <a:r>
              <a:rPr lang="en-US" dirty="0"/>
              <a:t>DDL to Elephant SQL</a:t>
            </a:r>
          </a:p>
          <a:p>
            <a:r>
              <a:rPr lang="en-US" dirty="0"/>
              <a:t>Local Flask Server</a:t>
            </a:r>
          </a:p>
          <a:p>
            <a:pPr marL="0" indent="0">
              <a:buNone/>
            </a:pPr>
            <a:r>
              <a:rPr lang="en-US" dirty="0"/>
              <a:t>Summer 2021</a:t>
            </a:r>
          </a:p>
          <a:p>
            <a:r>
              <a:rPr lang="en-US" dirty="0"/>
              <a:t>Hosting Flask server online</a:t>
            </a:r>
          </a:p>
          <a:p>
            <a:r>
              <a:rPr lang="en-US" dirty="0"/>
              <a:t>Sample data</a:t>
            </a:r>
          </a:p>
          <a:p>
            <a:pPr marL="0" indent="0">
              <a:buNone/>
            </a:pPr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5565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All stacks are vertical</vt:lpstr>
      <vt:lpstr>QVFT in cyberspace</vt:lpstr>
      <vt:lpstr>The situation</vt:lpstr>
      <vt:lpstr>The stack</vt:lpstr>
      <vt:lpstr>You only need to write MySQL once!</vt:lpstr>
      <vt:lpstr>Our holy grail is a flask!</vt:lpstr>
      <vt:lpstr>Hosting</vt:lpstr>
      <vt:lpstr>The Stack</vt:lpstr>
      <vt:lpstr>What is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stacks are vertical</dc:title>
  <dc:creator>Chris Molloy</dc:creator>
  <cp:lastModifiedBy>Chris Molloy</cp:lastModifiedBy>
  <cp:revision>4</cp:revision>
  <dcterms:created xsi:type="dcterms:W3CDTF">2021-01-20T14:22:24Z</dcterms:created>
  <dcterms:modified xsi:type="dcterms:W3CDTF">2021-01-21T17:47:05Z</dcterms:modified>
</cp:coreProperties>
</file>