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0" autoAdjust="0"/>
  </p:normalViewPr>
  <p:slideViewPr>
    <p:cSldViewPr>
      <p:cViewPr>
        <p:scale>
          <a:sx n="100" d="100"/>
          <a:sy n="100" d="100"/>
        </p:scale>
        <p:origin x="-134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52600" y="1143000"/>
            <a:ext cx="6781800" cy="2438400"/>
          </a:xfrm>
        </p:spPr>
        <p:txBody>
          <a:bodyPr/>
          <a:lstStyle/>
          <a:p>
            <a:r>
              <a:rPr lang="en-US" dirty="0" smtClean="0"/>
              <a:t>15-112 Term Project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Shiva Nathan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Control the fingers of a prosthetic hand based on eye movement</a:t>
            </a:r>
          </a:p>
          <a:p>
            <a:r>
              <a:rPr lang="en-US" sz="2000" dirty="0" smtClean="0"/>
              <a:t>Pupil eye-tracking headset transmits eye coordinate data</a:t>
            </a:r>
          </a:p>
          <a:p>
            <a:r>
              <a:rPr lang="en-US" sz="2000" dirty="0" err="1" smtClean="0"/>
              <a:t>Arduino</a:t>
            </a:r>
            <a:r>
              <a:rPr lang="en-US" sz="2000" dirty="0" smtClean="0"/>
              <a:t> receives data and controls prosthetic</a:t>
            </a:r>
          </a:p>
          <a:p>
            <a:r>
              <a:rPr lang="en-US" sz="2000" dirty="0" smtClean="0"/>
              <a:t>Uses both Python and C</a:t>
            </a:r>
            <a:endParaRPr lang="en-US" sz="2000" dirty="0"/>
          </a:p>
        </p:txBody>
      </p:sp>
      <p:pic>
        <p:nvPicPr>
          <p:cNvPr id="4" name="Picture 3" descr="pupil-heads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648200"/>
            <a:ext cx="2168314" cy="1613226"/>
          </a:xfrm>
          <a:prstGeom prst="rect">
            <a:avLst/>
          </a:prstGeom>
        </p:spPr>
      </p:pic>
      <p:pic>
        <p:nvPicPr>
          <p:cNvPr id="6" name="Picture 5" descr="arduin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648200"/>
            <a:ext cx="3429000" cy="16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6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990600"/>
          </a:xfrm>
        </p:spPr>
        <p:txBody>
          <a:bodyPr/>
          <a:lstStyle/>
          <a:p>
            <a:r>
              <a:rPr lang="en-US" dirty="0" smtClean="0"/>
              <a:t>What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HARDWARE</a:t>
            </a:r>
          </a:p>
          <a:p>
            <a:pPr lvl="1"/>
            <a:r>
              <a:rPr lang="en-US" sz="1800" dirty="0" err="1" smtClean="0"/>
              <a:t>Arduino</a:t>
            </a:r>
            <a:r>
              <a:rPr lang="en-US" sz="1800" dirty="0" smtClean="0"/>
              <a:t> Uno </a:t>
            </a:r>
          </a:p>
          <a:p>
            <a:pPr lvl="1"/>
            <a:r>
              <a:rPr lang="en-US" sz="1800" dirty="0" smtClean="0"/>
              <a:t>Pupil eye-tracking headset</a:t>
            </a:r>
          </a:p>
          <a:p>
            <a:pPr lvl="1"/>
            <a:r>
              <a:rPr lang="en-US" sz="1800" dirty="0" smtClean="0"/>
              <a:t>Prosthetic hand already built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b="1" dirty="0" smtClean="0"/>
              <a:t>SOFTWARE</a:t>
            </a:r>
          </a:p>
          <a:p>
            <a:pPr lvl="1"/>
            <a:r>
              <a:rPr lang="en-US" sz="1800" dirty="0" smtClean="0"/>
              <a:t>Pupil backend and UI code</a:t>
            </a:r>
          </a:p>
          <a:p>
            <a:pPr lvl="1"/>
            <a:r>
              <a:rPr lang="en-US" sz="1800" dirty="0" smtClean="0"/>
              <a:t>Pupil can determine coordinate position of eye</a:t>
            </a:r>
          </a:p>
          <a:p>
            <a:pPr lvl="1"/>
            <a:r>
              <a:rPr lang="en-US" sz="1800" dirty="0" smtClean="0"/>
              <a:t>Pupil can transmit data to Python server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97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990600"/>
          </a:xfrm>
        </p:spPr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HARDWARE</a:t>
            </a:r>
          </a:p>
          <a:p>
            <a:pPr lvl="1"/>
            <a:r>
              <a:rPr lang="en-US" sz="1800" dirty="0" smtClean="0"/>
              <a:t>None</a:t>
            </a:r>
          </a:p>
          <a:p>
            <a:r>
              <a:rPr lang="en-US" sz="2000" b="1" dirty="0" smtClean="0"/>
              <a:t>SOFTWARE</a:t>
            </a:r>
          </a:p>
          <a:p>
            <a:pPr lvl="1"/>
            <a:r>
              <a:rPr lang="en-US" sz="1800" dirty="0" smtClean="0"/>
              <a:t>Python program to transmit eye coordinate data from Python server to </a:t>
            </a:r>
            <a:r>
              <a:rPr lang="en-US" sz="1800" dirty="0" err="1" smtClean="0"/>
              <a:t>Arduino</a:t>
            </a:r>
            <a:endParaRPr lang="en-US" sz="1800" dirty="0" smtClean="0"/>
          </a:p>
          <a:p>
            <a:pPr lvl="1"/>
            <a:r>
              <a:rPr lang="en-US" sz="1800" dirty="0" smtClean="0"/>
              <a:t>C program to receive eye coordinate data, parse data, and control servomotors</a:t>
            </a:r>
          </a:p>
          <a:p>
            <a:r>
              <a:rPr lang="en-US" sz="2000" b="1" dirty="0" smtClean="0"/>
              <a:t>OVERALL</a:t>
            </a:r>
          </a:p>
          <a:p>
            <a:pPr lvl="1"/>
            <a:r>
              <a:rPr lang="en-US" sz="1800" dirty="0" smtClean="0"/>
              <a:t>Move different fingers of hand depending on where user looks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38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6553200" cy="990600"/>
          </a:xfrm>
        </p:spPr>
        <p:txBody>
          <a:bodyPr/>
          <a:lstStyle/>
          <a:p>
            <a:r>
              <a:rPr lang="en-US" dirty="0" smtClean="0"/>
              <a:t>Project Proposal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95400" y="1371600"/>
            <a:ext cx="2743200" cy="5410200"/>
          </a:xfrm>
          <a:prstGeom prst="rect">
            <a:avLst/>
          </a:prstGeom>
          <a:solidFill>
            <a:srgbClr val="FF66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HARDWARE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1676400"/>
            <a:ext cx="20574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PUPIL HEADSET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5943600"/>
            <a:ext cx="2057400" cy="685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PROSTHETIC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FINGERS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5029200"/>
            <a:ext cx="20574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SERVOMOTORS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4038600"/>
            <a:ext cx="20574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    ARDUINO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2667000"/>
            <a:ext cx="20574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entury Gothic"/>
                <a:cs typeface="Century Gothic"/>
              </a:rPr>
              <a:t>    PC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07100" y="1371600"/>
            <a:ext cx="2743200" cy="5410200"/>
          </a:xfrm>
          <a:prstGeom prst="rect">
            <a:avLst/>
          </a:prstGeom>
          <a:solidFill>
            <a:srgbClr val="008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990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SOFTWARE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24600" y="3962400"/>
            <a:ext cx="2133600" cy="1066800"/>
          </a:xfrm>
          <a:prstGeom prst="rect">
            <a:avLst/>
          </a:prstGeom>
          <a:solidFill>
            <a:srgbClr val="00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ARDUINO C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 </a:t>
            </a:r>
            <a:r>
              <a:rPr lang="en-US" sz="2000" dirty="0" smtClean="0">
                <a:latin typeface="Century Gothic"/>
                <a:cs typeface="Century Gothic"/>
              </a:rPr>
              <a:t>PARSER &amp; CONTROLLER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311900" y="2667000"/>
            <a:ext cx="2146300" cy="457200"/>
          </a:xfrm>
          <a:prstGeom prst="rect">
            <a:avLst/>
          </a:prstGeom>
          <a:solidFill>
            <a:srgbClr val="00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entury Gothic"/>
                <a:cs typeface="Century Gothic"/>
              </a:rPr>
              <a:t>PYTHON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  <p:cxnSp>
        <p:nvCxnSpPr>
          <p:cNvPr id="28" name="Straight Arrow Connector 27"/>
          <p:cNvCxnSpPr>
            <a:stCxn id="9" idx="3"/>
          </p:cNvCxnSpPr>
          <p:nvPr/>
        </p:nvCxnSpPr>
        <p:spPr bwMode="auto">
          <a:xfrm>
            <a:off x="3657600" y="1905000"/>
            <a:ext cx="26543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657600" y="2895600"/>
            <a:ext cx="26543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657600" y="4267200"/>
            <a:ext cx="26543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endCxn id="26" idx="0"/>
          </p:cNvCxnSpPr>
          <p:nvPr/>
        </p:nvCxnSpPr>
        <p:spPr bwMode="auto">
          <a:xfrm>
            <a:off x="7385050" y="2133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6" idx="2"/>
            <a:endCxn id="25" idx="0"/>
          </p:cNvCxnSpPr>
          <p:nvPr/>
        </p:nvCxnSpPr>
        <p:spPr bwMode="auto">
          <a:xfrm>
            <a:off x="7385050" y="3124200"/>
            <a:ext cx="6350" cy="8382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13" idx="2"/>
            <a:endCxn id="12" idx="0"/>
          </p:cNvCxnSpPr>
          <p:nvPr/>
        </p:nvCxnSpPr>
        <p:spPr bwMode="auto">
          <a:xfrm>
            <a:off x="2628900" y="312420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44958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667000" y="54864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9" idx="2"/>
            <a:endCxn id="13" idx="0"/>
          </p:cNvCxnSpPr>
          <p:nvPr/>
        </p:nvCxnSpPr>
        <p:spPr bwMode="auto">
          <a:xfrm>
            <a:off x="2628900" y="2133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 bwMode="auto">
          <a:xfrm>
            <a:off x="6324600" y="1676400"/>
            <a:ext cx="2133600" cy="457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PUPIL BACKEND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2451919"/>
      </p:ext>
    </p:extLst>
  </p:cSld>
  <p:clrMapOvr>
    <a:masterClrMapping/>
  </p:clrMapOvr>
</p:sld>
</file>

<file path=ppt/theme/theme1.xml><?xml version="1.0" encoding="utf-8"?>
<a:theme xmlns:a="http://schemas.openxmlformats.org/drawingml/2006/main" name="TM0280842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737686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2011-12-29T18:36:00+00:00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1407165</Value>
      <Value>1407166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Project status report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TP102808420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536720-D760-418D-8651-AA1B5B7F6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00589-D642-43C3-81E3-516DDA82FBB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TM02808421</Template>
  <TotalTime>54</TotalTime>
  <Words>119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TM02808421</vt:lpstr>
      <vt:lpstr>15-112 Term Project</vt:lpstr>
      <vt:lpstr>Summary</vt:lpstr>
      <vt:lpstr>What Exists</vt:lpstr>
      <vt:lpstr>My Contribution</vt:lpstr>
      <vt:lpstr>Project Proposal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Tester</dc:creator>
  <cp:lastModifiedBy>Nanda</cp:lastModifiedBy>
  <cp:revision>16</cp:revision>
  <cp:lastPrinted>1601-01-01T00:00:00Z</cp:lastPrinted>
  <dcterms:created xsi:type="dcterms:W3CDTF">2011-12-29T18:22:36Z</dcterms:created>
  <dcterms:modified xsi:type="dcterms:W3CDTF">2017-03-22T03:22:38Z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