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8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12CA5-1C4A-4C62-99F6-73F7387D263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DE9A5-E326-4C7B-AD1F-5E37ADC5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99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18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66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46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4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4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6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46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82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66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06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2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9843-0E70-4946-A5CF-80FC3F8BEA3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B2FC-20A8-4121-9E0C-FC13EBA9E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9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60" y="1270373"/>
            <a:ext cx="8392696" cy="41153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474524" y="368135"/>
            <a:ext cx="7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27460" y="3492955"/>
            <a:ext cx="14784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註冊帳號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30829" y="2881960"/>
            <a:ext cx="288570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判斷帳號密碼是否存在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63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91" y="709233"/>
            <a:ext cx="4601217" cy="543953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37855" y="1294410"/>
            <a:ext cx="18406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詳細訂單資料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78530" y="5431635"/>
            <a:ext cx="91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列印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32857" y="4714504"/>
            <a:ext cx="2511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輸入進資料庫的時間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05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73" y="1485171"/>
            <a:ext cx="6125430" cy="335326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77886" y="1929740"/>
            <a:ext cx="1620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抓取資料庫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4083" y="678711"/>
            <a:ext cx="306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ADMIN</a:t>
            </a:r>
            <a:r>
              <a:rPr lang="zh-TW" altLang="en-US" dirty="0" smtClean="0"/>
              <a:t>帳戶登入畫面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66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9" y="2485893"/>
            <a:ext cx="4486901" cy="188621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5330" y="2612571"/>
            <a:ext cx="32172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登入後有</a:t>
            </a:r>
            <a:r>
              <a:rPr lang="en-US" altLang="zh-TW" dirty="0" smtClean="0">
                <a:sym typeface="Wingdings" panose="05000000000000000000" pitchFamily="2" charset="2"/>
              </a:rPr>
              <a:t>admin</a:t>
            </a:r>
            <a:r>
              <a:rPr lang="zh-TW" altLang="en-US" dirty="0" smtClean="0">
                <a:sym typeface="Wingdings" panose="05000000000000000000" pitchFamily="2" charset="2"/>
              </a:rPr>
              <a:t>身分的頁面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7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1814287"/>
            <a:ext cx="9993120" cy="32294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10988" y="1814287"/>
            <a:ext cx="28144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可看到所有已註冊資料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70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1361786"/>
            <a:ext cx="10212225" cy="413442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56607" y="2048494"/>
            <a:ext cx="25531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從資料庫刪除該會員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73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1690445"/>
            <a:ext cx="4648849" cy="347711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57897" y="1846613"/>
            <a:ext cx="16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註冊需填資料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71008" y="4156364"/>
            <a:ext cx="17041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管理員身分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96151" y="2903517"/>
            <a:ext cx="34913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</a:t>
            </a:r>
            <a:r>
              <a:rPr lang="zh-TW" altLang="en-US" dirty="0" smtClean="0">
                <a:sym typeface="Wingdings" panose="05000000000000000000" pitchFamily="2" charset="2"/>
              </a:rPr>
              <a:t>會判斷資料庫是否存在此帳號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840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1390365"/>
            <a:ext cx="10164594" cy="407726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98867" y="803403"/>
            <a:ext cx="306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一般無</a:t>
            </a:r>
            <a:r>
              <a:rPr lang="en-US" altLang="zh-TW" dirty="0" smtClean="0"/>
              <a:t>ADMIN</a:t>
            </a:r>
            <a:r>
              <a:rPr lang="zh-TW" altLang="en-US" dirty="0" smtClean="0"/>
              <a:t>帳戶登入畫面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77886" y="1929740"/>
            <a:ext cx="1620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抓取資料庫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84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65" y="310175"/>
            <a:ext cx="6180069" cy="51881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943" y="1056904"/>
            <a:ext cx="28100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一般購物頁面及會員功能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00" y="5867607"/>
            <a:ext cx="7811590" cy="66684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40780" y="5554698"/>
            <a:ext cx="6986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41965" y="6349784"/>
            <a:ext cx="23988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回到首頁重新登入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2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42" y="818256"/>
            <a:ext cx="1314633" cy="4001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2" y="1814287"/>
            <a:ext cx="10469436" cy="322942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5315" y="1335974"/>
            <a:ext cx="41563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依照抓取到的</a:t>
            </a:r>
            <a:r>
              <a:rPr lang="en-US" altLang="zh-TW" dirty="0" smtClean="0"/>
              <a:t>USERNAME</a:t>
            </a:r>
            <a:r>
              <a:rPr lang="zh-TW" altLang="en-US" dirty="0" smtClean="0"/>
              <a:t>去搜尋資料庫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95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8" y="1295102"/>
            <a:ext cx="11926964" cy="426779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43742" y="1375698"/>
            <a:ext cx="2028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修改已送出的訂單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30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1118865"/>
            <a:ext cx="10679015" cy="46202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82535" y="1276597"/>
            <a:ext cx="32419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取消已送出的訂單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43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2138182"/>
            <a:ext cx="11965070" cy="258163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84416" y="1965366"/>
            <a:ext cx="29332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修改資料庫的會員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07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1045"/>
          <a:stretch/>
        </p:blipFill>
        <p:spPr>
          <a:xfrm>
            <a:off x="4681662" y="1050965"/>
            <a:ext cx="857370" cy="23727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798638" y="984937"/>
            <a:ext cx="26234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點擊                     後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31" y="1518646"/>
            <a:ext cx="5010849" cy="405821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03325" y="4880758"/>
            <a:ext cx="31232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</a:t>
            </a:r>
            <a:r>
              <a:rPr lang="zh-TW" altLang="en-US" dirty="0" smtClean="0">
                <a:sym typeface="Wingdings" panose="05000000000000000000" pitchFamily="2" charset="2"/>
              </a:rPr>
              <a:t>再次確認輸入進資料庫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78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</Words>
  <Application>Microsoft Office PowerPoint</Application>
  <PresentationFormat>寬螢幕</PresentationFormat>
  <Paragraphs>25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博源 張</dc:creator>
  <cp:lastModifiedBy>博源 張</cp:lastModifiedBy>
  <cp:revision>4</cp:revision>
  <dcterms:created xsi:type="dcterms:W3CDTF">2022-06-05T22:38:56Z</dcterms:created>
  <dcterms:modified xsi:type="dcterms:W3CDTF">2022-06-05T23:10:12Z</dcterms:modified>
</cp:coreProperties>
</file>