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672" r:id="rId3"/>
    <p:sldId id="693" r:id="rId4"/>
    <p:sldId id="694" r:id="rId5"/>
    <p:sldId id="695" r:id="rId6"/>
    <p:sldId id="696" r:id="rId7"/>
    <p:sldId id="670" r:id="rId8"/>
    <p:sldId id="6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BC0E9"/>
    <a:srgbClr val="FFAFAF"/>
    <a:srgbClr val="353535"/>
    <a:srgbClr val="FFFF53"/>
    <a:srgbClr val="F3F81C"/>
    <a:srgbClr val="70AD47"/>
    <a:srgbClr val="EEA410"/>
    <a:srgbClr val="CC99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87738" autoAdjust="0"/>
  </p:normalViewPr>
  <p:slideViewPr>
    <p:cSldViewPr snapToGrid="0">
      <p:cViewPr varScale="1">
        <p:scale>
          <a:sx n="145" d="100"/>
          <a:sy n="145" d="100"/>
        </p:scale>
        <p:origin x="-94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4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600" dirty="0"/>
          </a:p>
          <a:p>
            <a:pPr algn="r"/>
            <a:r>
              <a:rPr lang="en-US" altLang="ko-KR" sz="1600" dirty="0" smtClean="0"/>
              <a:t>2021105 </a:t>
            </a:r>
            <a:r>
              <a:rPr lang="ko-KR" altLang="en-US" sz="1600" dirty="0" smtClean="0"/>
              <a:t>김근</a:t>
            </a:r>
            <a:r>
              <a:rPr lang="ko-KR" altLang="en-US" sz="1600" dirty="0"/>
              <a:t>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156701" y="2404507"/>
            <a:ext cx="9878598" cy="138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/>
              <a:t>Managing </a:t>
            </a:r>
            <a:r>
              <a:rPr lang="en-US" altLang="ko-KR" sz="4000" b="1" dirty="0"/>
              <a:t>Sessions of Multiple Server</a:t>
            </a:r>
            <a:endParaRPr lang="ko-KR" altLang="en-US" sz="4000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568039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 smtClean="0"/>
              <a:t>목</a:t>
            </a:r>
            <a:r>
              <a:rPr lang="ko-KR" altLang="en-US" sz="4000" b="1" dirty="0"/>
              <a:t>차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BD7A8A-E038-41D1-BEEE-F16FB7CA6496}"/>
              </a:ext>
            </a:extLst>
          </p:cNvPr>
          <p:cNvSpPr txBox="1"/>
          <p:nvPr/>
        </p:nvSpPr>
        <p:spPr>
          <a:xfrm>
            <a:off x="1605134" y="2600357"/>
            <a:ext cx="9538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Sticky </a:t>
            </a:r>
            <a:r>
              <a:rPr lang="en-US" altLang="ko-KR" dirty="0"/>
              <a:t>Session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Session </a:t>
            </a:r>
            <a:r>
              <a:rPr lang="en-US" altLang="ko-KR" dirty="0" smtClean="0"/>
              <a:t>Clustering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Distributed Session </a:t>
            </a:r>
            <a:r>
              <a:rPr lang="en-US" altLang="ko-KR" dirty="0" smtClean="0"/>
              <a:t>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9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Session </a:t>
            </a:r>
            <a:r>
              <a:rPr lang="ko-KR" altLang="en-US" sz="4000" b="1" dirty="0" smtClean="0"/>
              <a:t>이란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pic>
        <p:nvPicPr>
          <p:cNvPr id="1026" name="Picture 2" descr="https://miro.medium.com/max/700/1*fWfKsO9P2rReNzJM2doBh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66" y="1597972"/>
            <a:ext cx="66675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1. Sticky </a:t>
            </a:r>
            <a:r>
              <a:rPr lang="en-US" altLang="ko-KR" sz="4000" b="1" dirty="0" smtClean="0"/>
              <a:t>Session</a:t>
            </a:r>
            <a:endParaRPr lang="ko-KR" altLang="en-US" sz="4000" b="1" dirty="0"/>
          </a:p>
        </p:txBody>
      </p:sp>
      <p:pic>
        <p:nvPicPr>
          <p:cNvPr id="3074" name="Picture 2" descr="https://blog.kakaocdn.net/dn/cNIqC3/btqHJoGcpRZ/nQDAFaSiUV0BYalrmZG3V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27" y="1554677"/>
            <a:ext cx="63531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2. Session Clustering</a:t>
            </a:r>
            <a:endParaRPr lang="ko-KR" altLang="en-US" sz="4000" b="1" dirty="0"/>
          </a:p>
        </p:txBody>
      </p:sp>
      <p:pic>
        <p:nvPicPr>
          <p:cNvPr id="4098" name="Picture 2" descr="session server 관계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11" y="2023422"/>
            <a:ext cx="54102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3. Distributed Session </a:t>
            </a:r>
            <a:r>
              <a:rPr lang="en-US" altLang="ko-KR" sz="4000" b="1" dirty="0" smtClean="0"/>
              <a:t>Manager</a:t>
            </a:r>
            <a:endParaRPr lang="ko-KR" altLang="en-US" sz="4000" b="1" dirty="0"/>
          </a:p>
        </p:txBody>
      </p:sp>
      <p:pic>
        <p:nvPicPr>
          <p:cNvPr id="2050" name="Picture 2" descr="https://blog.kakaocdn.net/dn/cvGZ64/btqESWyzU7U/wPLINLrekwoSehSrteRLa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86" y="1891273"/>
            <a:ext cx="6496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71" y="811832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 smtClean="0"/>
              <a:t>출</a:t>
            </a:r>
            <a:r>
              <a:rPr lang="ko-KR" altLang="en-US" sz="4000" b="1" dirty="0"/>
              <a:t>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BD7A8A-E038-41D1-BEEE-F16FB7CA6496}"/>
              </a:ext>
            </a:extLst>
          </p:cNvPr>
          <p:cNvSpPr txBox="1"/>
          <p:nvPr/>
        </p:nvSpPr>
        <p:spPr>
          <a:xfrm>
            <a:off x="2131405" y="2074083"/>
            <a:ext cx="82427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https://chrisjune-13837.medium.com/web-%EC%BF%A0%ED%82%A4-%EC%84%B8%EC%85%98%EC%9D%B4%EB%9E%80-aa6bcb327582</a:t>
            </a:r>
          </a:p>
          <a:p>
            <a:r>
              <a:rPr lang="en-US" altLang="ko-KR" sz="1600" dirty="0"/>
              <a:t>https://www.imperva.com/learn/availability/sticky-session-persistence-and-cookies/</a:t>
            </a:r>
          </a:p>
          <a:p>
            <a:r>
              <a:rPr lang="en-US" altLang="ko-KR" sz="1600" dirty="0"/>
              <a:t>https://www.imperva.com/learn/availability/load-balancing-algorithms/</a:t>
            </a:r>
          </a:p>
          <a:p>
            <a:r>
              <a:rPr lang="en-US" altLang="ko-KR" sz="1600" dirty="0"/>
              <a:t>https://s01va.github.io/WAS-Clustering/</a:t>
            </a:r>
          </a:p>
          <a:p>
            <a:r>
              <a:rPr lang="en-US" altLang="ko-KR" sz="1600" dirty="0"/>
              <a:t>https://thenewstack.io/how-to-build-intelligence-into-your-session-stores/</a:t>
            </a:r>
          </a:p>
          <a:p>
            <a:r>
              <a:rPr lang="en-US" altLang="ko-KR" sz="1600" dirty="0"/>
              <a:t>https://ignite.apache.org/use-cases/caching/web-session-clustering.html</a:t>
            </a:r>
          </a:p>
          <a:p>
            <a:r>
              <a:rPr lang="en-US" altLang="ko-KR" sz="1600" dirty="0"/>
              <a:t>https://ko.wikipedia.org/wiki/%EC%9D%B8%EB%A9%94%EB%AA%A8%EB%A6%AC_%EB%8D%B0%EC%9D%B4%ED%84%B0%EB%B2%A0%EC%9D%B4%EC%8A%A4</a:t>
            </a:r>
          </a:p>
          <a:p>
            <a:r>
              <a:rPr lang="en-US" altLang="ko-KR" sz="1600" dirty="0"/>
              <a:t>https://tjdrnr05571.tistory.com/3</a:t>
            </a:r>
          </a:p>
          <a:p>
            <a:r>
              <a:rPr lang="en-US" altLang="ko-KR" sz="1600" dirty="0"/>
              <a:t>https://dololak.tistory.com/147</a:t>
            </a:r>
          </a:p>
          <a:p>
            <a:r>
              <a:rPr lang="en-US" altLang="ko-KR" sz="1600" dirty="0"/>
              <a:t>https://velog.io/@hyeminn/%EB%8B%A4%EC%A4%91-%EC%84%9C%EB%B2%84-%ED%99%98%EA%B2%BD%EC%97%90%EC%84%9C-%EC%84%B8%EC%85%98%EC%9D%84-%EA%B4%80%EB%A6%AC%ED%95%98%EB%8A%94-%EB%B0%A9%EB%B2%95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8E063D-7C9E-4226-BC8D-C124E7927EBA}"/>
              </a:ext>
            </a:extLst>
          </p:cNvPr>
          <p:cNvSpPr txBox="1"/>
          <p:nvPr/>
        </p:nvSpPr>
        <p:spPr>
          <a:xfrm>
            <a:off x="4593771" y="3136612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58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10370</TotalTime>
  <Words>103</Words>
  <Application>Microsoft Office PowerPoint</Application>
  <PresentationFormat>사용자 지정</PresentationFormat>
  <Paragraphs>36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목차</vt:lpstr>
      <vt:lpstr>Session 이란?</vt:lpstr>
      <vt:lpstr>1. Sticky Session</vt:lpstr>
      <vt:lpstr>2. Session Clustering</vt:lpstr>
      <vt:lpstr>3. Distributed Session Manager</vt:lpstr>
      <vt:lpstr>출처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김근태</cp:lastModifiedBy>
  <cp:revision>557</cp:revision>
  <dcterms:created xsi:type="dcterms:W3CDTF">2021-08-08T03:37:08Z</dcterms:created>
  <dcterms:modified xsi:type="dcterms:W3CDTF">2021-11-12T10:55:41Z</dcterms:modified>
</cp:coreProperties>
</file>