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8" r:id="rId8"/>
    <p:sldId id="283" r:id="rId9"/>
    <p:sldId id="292" r:id="rId10"/>
    <p:sldId id="284" r:id="rId11"/>
    <p:sldId id="268" r:id="rId12"/>
    <p:sldId id="296" r:id="rId13"/>
    <p:sldId id="286" r:id="rId14"/>
    <p:sldId id="291" r:id="rId15"/>
    <p:sldId id="294" r:id="rId16"/>
    <p:sldId id="293" r:id="rId17"/>
    <p:sldId id="287" r:id="rId18"/>
    <p:sldId id="297" r:id="rId19"/>
    <p:sldId id="271" r:id="rId20"/>
    <p:sldId id="29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ric.tistory.com/21" TargetMode="External"/><Relationship Id="rId7" Type="http://schemas.openxmlformats.org/officeDocument/2006/relationships/hyperlink" Target="https://coding-start.tistory.com/68" TargetMode="External"/><Relationship Id="rId2" Type="http://schemas.openxmlformats.org/officeDocument/2006/relationships/hyperlink" Target="https://codingdog.tistory.com/entry/java-thread-start-vs-run-%EC%96%B4%EB%96%A4-%EC%B0%A8%EC%9D%B4%EA%B0%80-%EC%9E%88%EC%9D%84%EA%B9%8C%EC%9A%9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ccoonjy.tistory.com/15" TargetMode="External"/><Relationship Id="rId5" Type="http://schemas.openxmlformats.org/officeDocument/2006/relationships/hyperlink" Target="https://tourspace.tistory.com/54" TargetMode="External"/><Relationship Id="rId4" Type="http://schemas.openxmlformats.org/officeDocument/2006/relationships/hyperlink" Target="https://mozi.tistory.com/551?category=9873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67280"/>
            <a:ext cx="5458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동기화</a:t>
            </a:r>
            <a:endParaRPr lang="en-US" altLang="ko-KR" sz="4000" b="1" dirty="0"/>
          </a:p>
          <a:p>
            <a:pPr algn="ctr"/>
            <a:r>
              <a:rPr lang="en-US" altLang="ko-KR" sz="4000" b="1" dirty="0"/>
              <a:t>(</a:t>
            </a:r>
            <a:r>
              <a:rPr lang="en-US" altLang="ko-KR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synchronization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01725F-4D52-42D0-8DC4-03EBF717FCCC}"/>
              </a:ext>
            </a:extLst>
          </p:cNvPr>
          <p:cNvCxnSpPr/>
          <p:nvPr/>
        </p:nvCxnSpPr>
        <p:spPr>
          <a:xfrm>
            <a:off x="6045197" y="234340"/>
            <a:ext cx="0" cy="6098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CB058-80C6-4050-BC4F-701C43C09D79}"/>
              </a:ext>
            </a:extLst>
          </p:cNvPr>
          <p:cNvSpPr txBox="1"/>
          <p:nvPr/>
        </p:nvSpPr>
        <p:spPr>
          <a:xfrm>
            <a:off x="476025" y="648752"/>
            <a:ext cx="427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사용법 </a:t>
            </a:r>
            <a:r>
              <a:rPr lang="en-US" altLang="ko-KR" dirty="0"/>
              <a:t>: </a:t>
            </a:r>
            <a:r>
              <a:rPr lang="ko-KR" altLang="en-US" dirty="0"/>
              <a:t>멀티 스레드 문제점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A8FCF-8688-4210-8AE7-71609CFD98AE}"/>
              </a:ext>
            </a:extLst>
          </p:cNvPr>
          <p:cNvSpPr/>
          <p:nvPr/>
        </p:nvSpPr>
        <p:spPr>
          <a:xfrm>
            <a:off x="4821965" y="736886"/>
            <a:ext cx="2446469" cy="502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요청금액 확인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57C19B21-2FDE-42C3-99DB-35114FD4F2F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6045200" y="259976"/>
            <a:ext cx="894080" cy="476910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FBC3E3-8630-4C2B-B308-CAE23B90D376}"/>
              </a:ext>
            </a:extLst>
          </p:cNvPr>
          <p:cNvSpPr txBox="1"/>
          <p:nvPr/>
        </p:nvSpPr>
        <p:spPr>
          <a:xfrm>
            <a:off x="6939280" y="111764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가스비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만원 요청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E7E443-CF01-4818-9419-79570217CB2C}"/>
              </a:ext>
            </a:extLst>
          </p:cNvPr>
          <p:cNvSpPr/>
          <p:nvPr/>
        </p:nvSpPr>
        <p:spPr>
          <a:xfrm>
            <a:off x="4821965" y="1716431"/>
            <a:ext cx="2446469" cy="502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잔고확인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6A2795-0602-4E83-8572-FF3CF5E194B9}"/>
              </a:ext>
            </a:extLst>
          </p:cNvPr>
          <p:cNvSpPr/>
          <p:nvPr/>
        </p:nvSpPr>
        <p:spPr>
          <a:xfrm>
            <a:off x="4821964" y="2695976"/>
            <a:ext cx="2446469" cy="502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송금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42DAFF-2490-469D-8CFE-511FA0DEDDDB}"/>
              </a:ext>
            </a:extLst>
          </p:cNvPr>
          <p:cNvSpPr/>
          <p:nvPr/>
        </p:nvSpPr>
        <p:spPr>
          <a:xfrm>
            <a:off x="4821963" y="3789823"/>
            <a:ext cx="2446469" cy="502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정보 변경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E0BBCB0A-C627-4D84-9B41-9DDFEDB847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5202" y="3031399"/>
            <a:ext cx="2499359" cy="504280"/>
          </a:xfrm>
          <a:prstGeom prst="curvedConnector3">
            <a:avLst>
              <a:gd name="adj1" fmla="val 4187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811DBB-AFF2-40B3-9533-5CCA43AC2B2C}"/>
              </a:ext>
            </a:extLst>
          </p:cNvPr>
          <p:cNvSpPr txBox="1"/>
          <p:nvPr/>
        </p:nvSpPr>
        <p:spPr>
          <a:xfrm>
            <a:off x="8524241" y="2846733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핸드폰요금 </a:t>
            </a:r>
            <a:r>
              <a:rPr lang="en-US" altLang="ko-KR" dirty="0"/>
              <a:t>4</a:t>
            </a:r>
            <a:r>
              <a:rPr lang="ko-KR" altLang="en-US" dirty="0"/>
              <a:t>만원 요청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AD5480-3344-4D1B-B964-35896735ECCA}"/>
              </a:ext>
            </a:extLst>
          </p:cNvPr>
          <p:cNvSpPr/>
          <p:nvPr/>
        </p:nvSpPr>
        <p:spPr>
          <a:xfrm>
            <a:off x="279399" y="2743625"/>
            <a:ext cx="2643095" cy="9448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계좌 </a:t>
            </a:r>
            <a:r>
              <a:rPr lang="en-US" altLang="ko-KR" dirty="0">
                <a:solidFill>
                  <a:schemeClr val="tx1"/>
                </a:solidFill>
              </a:rPr>
              <a:t>: 5</a:t>
            </a:r>
            <a:r>
              <a:rPr lang="ko-KR" altLang="en-US" dirty="0">
                <a:solidFill>
                  <a:schemeClr val="tx1"/>
                </a:solidFill>
              </a:rPr>
              <a:t>만원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F053A3-0C6F-41D6-92DD-276CF4121CA0}"/>
              </a:ext>
            </a:extLst>
          </p:cNvPr>
          <p:cNvCxnSpPr>
            <a:cxnSpLocks/>
            <a:stCxn id="20" idx="1"/>
            <a:endCxn id="31" idx="6"/>
          </p:cNvCxnSpPr>
          <p:nvPr/>
        </p:nvCxnSpPr>
        <p:spPr>
          <a:xfrm flipH="1">
            <a:off x="2922494" y="1967748"/>
            <a:ext cx="1899471" cy="12483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97282A-96B3-41D0-A4FB-BEE1FBE90FE6}"/>
              </a:ext>
            </a:extLst>
          </p:cNvPr>
          <p:cNvCxnSpPr>
            <a:cxnSpLocks/>
            <a:stCxn id="22" idx="1"/>
            <a:endCxn id="31" idx="6"/>
          </p:cNvCxnSpPr>
          <p:nvPr/>
        </p:nvCxnSpPr>
        <p:spPr>
          <a:xfrm flipH="1" flipV="1">
            <a:off x="2922494" y="3216065"/>
            <a:ext cx="1899469" cy="8250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724FBA-D22D-4E31-83A5-097083A586C8}"/>
              </a:ext>
            </a:extLst>
          </p:cNvPr>
          <p:cNvSpPr txBox="1"/>
          <p:nvPr/>
        </p:nvSpPr>
        <p:spPr>
          <a:xfrm>
            <a:off x="3549063" y="3535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FC25C8-3AC1-4367-9F16-DA9A7111B9BD}"/>
              </a:ext>
            </a:extLst>
          </p:cNvPr>
          <p:cNvSpPr txBox="1"/>
          <p:nvPr/>
        </p:nvSpPr>
        <p:spPr>
          <a:xfrm>
            <a:off x="3598729" y="2367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42" name="&quot;허용 안 됨&quot; 기호 41">
            <a:extLst>
              <a:ext uri="{FF2B5EF4-FFF2-40B4-BE49-F238E27FC236}">
                <a16:creationId xmlns:a16="http://schemas.microsoft.com/office/drawing/2014/main" id="{99C8B873-FA11-4D6F-BF99-9298B718B7F2}"/>
              </a:ext>
            </a:extLst>
          </p:cNvPr>
          <p:cNvSpPr/>
          <p:nvPr/>
        </p:nvSpPr>
        <p:spPr>
          <a:xfrm>
            <a:off x="4471164" y="1967748"/>
            <a:ext cx="2898873" cy="2918454"/>
          </a:xfrm>
          <a:prstGeom prst="noSmoking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tx1"/>
                </a:solidFill>
              </a:rPr>
              <a:t>문제발생</a:t>
            </a:r>
          </a:p>
        </p:txBody>
      </p:sp>
    </p:spTree>
    <p:extLst>
      <p:ext uri="{BB962C8B-B14F-4D97-AF65-F5344CB8AC3E}">
        <p14:creationId xmlns:p14="http://schemas.microsoft.com/office/powerpoint/2010/main" val="7249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667640" y="2844225"/>
            <a:ext cx="285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138468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k | Netflix">
            <a:extLst>
              <a:ext uri="{FF2B5EF4-FFF2-40B4-BE49-F238E27FC236}">
                <a16:creationId xmlns:a16="http://schemas.microsoft.com/office/drawing/2014/main" id="{04A26CFC-6C38-4FF7-902A-D3A3AF02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6"/>
          <a:stretch/>
        </p:blipFill>
        <p:spPr bwMode="auto">
          <a:xfrm>
            <a:off x="2681964" y="1383194"/>
            <a:ext cx="6828070" cy="40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7CF40-D8F7-4A69-806E-56F6F1E47C75}"/>
              </a:ext>
            </a:extLst>
          </p:cNvPr>
          <p:cNvSpPr txBox="1"/>
          <p:nvPr/>
        </p:nvSpPr>
        <p:spPr>
          <a:xfrm flipH="1">
            <a:off x="5759724" y="921169"/>
            <a:ext cx="6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42200-F86A-47CA-B0C7-44F649F85FEF}"/>
              </a:ext>
            </a:extLst>
          </p:cNvPr>
          <p:cNvSpPr txBox="1"/>
          <p:nvPr/>
        </p:nvSpPr>
        <p:spPr>
          <a:xfrm flipH="1">
            <a:off x="3178863" y="5613665"/>
            <a:ext cx="58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Synchronized </a:t>
            </a:r>
            <a:r>
              <a:rPr lang="ko-KR" altLang="en-US" dirty="0"/>
              <a:t>키워드가 달린 함수나 블록이 실행될 때 다른 스레드가 접근하지 못하도록 </a:t>
            </a:r>
            <a:r>
              <a:rPr lang="en-US" altLang="ko-KR" dirty="0"/>
              <a:t>lock</a:t>
            </a:r>
            <a:r>
              <a:rPr lang="ko-KR" altLang="en-US" dirty="0"/>
              <a:t>을 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02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566C3E6-3654-48C2-888C-23ACE40FE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0" b="36613"/>
          <a:stretch/>
        </p:blipFill>
        <p:spPr>
          <a:xfrm>
            <a:off x="251519" y="1407073"/>
            <a:ext cx="5341950" cy="40438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45B4EBB-A00B-425E-BA5A-999338F6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08" y="1407073"/>
            <a:ext cx="6050573" cy="40438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510DE-663C-4357-A616-50B85C057A82}"/>
              </a:ext>
            </a:extLst>
          </p:cNvPr>
          <p:cNvCxnSpPr/>
          <p:nvPr/>
        </p:nvCxnSpPr>
        <p:spPr>
          <a:xfrm>
            <a:off x="5744818" y="347870"/>
            <a:ext cx="0" cy="6341165"/>
          </a:xfrm>
          <a:prstGeom prst="line">
            <a:avLst/>
          </a:prstGeom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E14530-B082-4DDB-946E-C6EFDEEFAB63}"/>
              </a:ext>
            </a:extLst>
          </p:cNvPr>
          <p:cNvSpPr txBox="1"/>
          <p:nvPr/>
        </p:nvSpPr>
        <p:spPr>
          <a:xfrm>
            <a:off x="2365210" y="725803"/>
            <a:ext cx="111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start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FF5B3-2D69-4B1C-9565-B5C0E77E7C3A}"/>
              </a:ext>
            </a:extLst>
          </p:cNvPr>
          <p:cNvSpPr txBox="1"/>
          <p:nvPr/>
        </p:nvSpPr>
        <p:spPr>
          <a:xfrm>
            <a:off x="8499929" y="725803"/>
            <a:ext cx="830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run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869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536481" y="678128"/>
            <a:ext cx="75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</a:t>
            </a:r>
            <a:r>
              <a:rPr lang="ko-KR" altLang="en-US" dirty="0"/>
              <a:t>를 실행 </a:t>
            </a:r>
            <a:r>
              <a:rPr lang="en-US" altLang="ko-KR" dirty="0"/>
              <a:t>: </a:t>
            </a:r>
            <a:r>
              <a:rPr lang="ko-KR" altLang="en-US" dirty="0"/>
              <a:t>스레드 객체의 상태를 병렬처리가 가능한 상태로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F41998-5CDF-4BFB-B81A-072BC92C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1" y="1182391"/>
            <a:ext cx="4772025" cy="5000625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A117BFA8-163F-442E-AD35-3C344CE0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4" y="1182391"/>
            <a:ext cx="1438482" cy="496706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BBF2F51-59B2-463E-9A41-1530414FB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71" b="95421"/>
          <a:stretch/>
        </p:blipFill>
        <p:spPr>
          <a:xfrm>
            <a:off x="2877262" y="1401052"/>
            <a:ext cx="90650" cy="1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536481" y="629309"/>
            <a:ext cx="53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</a:t>
            </a:r>
            <a:r>
              <a:rPr lang="ko-KR" altLang="en-US" dirty="0"/>
              <a:t>을 실행 </a:t>
            </a:r>
            <a:r>
              <a:rPr lang="en-US" altLang="ko-KR" dirty="0"/>
              <a:t>: </a:t>
            </a:r>
            <a:r>
              <a:rPr lang="ko-KR" altLang="en-US" dirty="0"/>
              <a:t>단순히 </a:t>
            </a:r>
            <a:r>
              <a:rPr lang="ko-KR" altLang="en-US" dirty="0" err="1"/>
              <a:t>오버라이드</a:t>
            </a:r>
            <a:r>
              <a:rPr lang="ko-KR" altLang="en-US" dirty="0"/>
              <a:t> 된 메소드를 실행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1F6E13-F555-4719-9BD9-5B9ABD6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1" y="1071623"/>
            <a:ext cx="4876800" cy="52197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3709221-2E71-41C3-B839-72D91D4E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64" y="1071623"/>
            <a:ext cx="163755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75FAC-ADE6-45DD-950B-23B70F51998D}"/>
              </a:ext>
            </a:extLst>
          </p:cNvPr>
          <p:cNvSpPr txBox="1"/>
          <p:nvPr/>
        </p:nvSpPr>
        <p:spPr>
          <a:xfrm>
            <a:off x="476025" y="757641"/>
            <a:ext cx="335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synchronized</a:t>
            </a:r>
            <a:r>
              <a:rPr lang="ko-KR" altLang="en-US" dirty="0"/>
              <a:t>의 역할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F8801-22CD-4AC1-B44B-037AD922EFEF}"/>
              </a:ext>
            </a:extLst>
          </p:cNvPr>
          <p:cNvSpPr txBox="1"/>
          <p:nvPr/>
        </p:nvSpPr>
        <p:spPr>
          <a:xfrm>
            <a:off x="5817975" y="1396376"/>
            <a:ext cx="622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는 객체를 병렬처리 가능한 상태</a:t>
            </a:r>
            <a:r>
              <a:rPr lang="en-US" altLang="ko-KR" dirty="0"/>
              <a:t>(New -&gt;Runnable)</a:t>
            </a:r>
            <a:r>
              <a:rPr lang="ko-KR" altLang="en-US" dirty="0"/>
              <a:t>로 만들고 작업 큐에 집어넣는데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u="sng" dirty="0"/>
              <a:t>이런 작업 동안에 상태변화가 되는 것을 막는다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D53A87D-1BE9-438B-A864-5315072EF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0" b="36613"/>
          <a:stretch/>
        </p:blipFill>
        <p:spPr>
          <a:xfrm>
            <a:off x="476025" y="1407074"/>
            <a:ext cx="5341950" cy="40438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5B791-1DD6-4B54-8EBD-DAD3DA15392C}"/>
              </a:ext>
            </a:extLst>
          </p:cNvPr>
          <p:cNvSpPr/>
          <p:nvPr/>
        </p:nvSpPr>
        <p:spPr>
          <a:xfrm>
            <a:off x="1222181" y="2981738"/>
            <a:ext cx="1829132" cy="337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BB25E8-8300-43FB-880A-F373C0CD27F4}"/>
              </a:ext>
            </a:extLst>
          </p:cNvPr>
          <p:cNvCxnSpPr>
            <a:stCxn id="7" idx="3"/>
          </p:cNvCxnSpPr>
          <p:nvPr/>
        </p:nvCxnSpPr>
        <p:spPr>
          <a:xfrm>
            <a:off x="3051313" y="3150704"/>
            <a:ext cx="30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703C66-8B92-4C28-87C3-7FD5B3803E37}"/>
              </a:ext>
            </a:extLst>
          </p:cNvPr>
          <p:cNvSpPr txBox="1"/>
          <p:nvPr/>
        </p:nvSpPr>
        <p:spPr>
          <a:xfrm>
            <a:off x="6370983" y="2412039"/>
            <a:ext cx="15541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 : new</a:t>
            </a:r>
          </a:p>
          <a:p>
            <a:r>
              <a:rPr lang="en-US" altLang="ko-KR" dirty="0"/>
              <a:t>1 : Runnable</a:t>
            </a:r>
          </a:p>
          <a:p>
            <a:r>
              <a:rPr lang="en-US" altLang="ko-KR" dirty="0"/>
              <a:t>2 : Run</a:t>
            </a:r>
          </a:p>
          <a:p>
            <a:r>
              <a:rPr lang="en-US" altLang="ko-KR" dirty="0"/>
              <a:t>3 : wait</a:t>
            </a:r>
          </a:p>
          <a:p>
            <a:r>
              <a:rPr lang="en-US" altLang="ko-KR" dirty="0"/>
              <a:t>4 : destroy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F4BE1-3CD9-4031-90B2-C53DAA8A91F0}"/>
              </a:ext>
            </a:extLst>
          </p:cNvPr>
          <p:cNvSpPr/>
          <p:nvPr/>
        </p:nvSpPr>
        <p:spPr>
          <a:xfrm>
            <a:off x="808051" y="4206391"/>
            <a:ext cx="1829132" cy="337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F18861-8E3A-40CF-89CA-176FB9079D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37183" y="4375357"/>
            <a:ext cx="34588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26C1F-8621-4650-BB4E-DC2B8CA61231}"/>
              </a:ext>
            </a:extLst>
          </p:cNvPr>
          <p:cNvSpPr txBox="1"/>
          <p:nvPr/>
        </p:nvSpPr>
        <p:spPr>
          <a:xfrm>
            <a:off x="6370983" y="4190690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를 큐에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85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476025" y="742656"/>
            <a:ext cx="3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사용법 </a:t>
            </a:r>
            <a:r>
              <a:rPr lang="en-US" altLang="ko-KR" dirty="0"/>
              <a:t>: </a:t>
            </a:r>
            <a:r>
              <a:rPr lang="ko-KR" altLang="en-US" dirty="0"/>
              <a:t>메서드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B561FE-74CC-4A29-96BF-AF160681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" y="1111988"/>
            <a:ext cx="6197491" cy="5668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D3C9F-FF87-43A9-9561-1F294203BD6C}"/>
              </a:ext>
            </a:extLst>
          </p:cNvPr>
          <p:cNvSpPr txBox="1"/>
          <p:nvPr/>
        </p:nvSpPr>
        <p:spPr>
          <a:xfrm>
            <a:off x="6669334" y="1850652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메서드 수행이 완료될 때까지 객체의 접근을 막는다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4D8A6-62B7-432F-93DE-56B5A860DDE8}"/>
              </a:ext>
            </a:extLst>
          </p:cNvPr>
          <p:cNvSpPr txBox="1"/>
          <p:nvPr/>
        </p:nvSpPr>
        <p:spPr>
          <a:xfrm>
            <a:off x="6669334" y="1111988"/>
            <a:ext cx="484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선언부에 </a:t>
            </a:r>
            <a:r>
              <a:rPr lang="en-US" altLang="ko-KR" sz="1800" dirty="0"/>
              <a:t>synchronized </a:t>
            </a:r>
            <a:r>
              <a:rPr lang="ko-KR" altLang="en-US" dirty="0"/>
              <a:t>키워드를 적어서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51E24-E5D8-478F-9196-07D9075BD566}"/>
              </a:ext>
            </a:extLst>
          </p:cNvPr>
          <p:cNvSpPr txBox="1"/>
          <p:nvPr/>
        </p:nvSpPr>
        <p:spPr>
          <a:xfrm>
            <a:off x="6669334" y="258931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메서드의 수행시간이 길어진다면 성능에 영향</a:t>
            </a:r>
          </a:p>
        </p:txBody>
      </p:sp>
    </p:spTree>
    <p:extLst>
      <p:ext uri="{BB962C8B-B14F-4D97-AF65-F5344CB8AC3E}">
        <p14:creationId xmlns:p14="http://schemas.microsoft.com/office/powerpoint/2010/main" val="237421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synchronized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476025" y="742656"/>
            <a:ext cx="3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사용법 </a:t>
            </a:r>
            <a:r>
              <a:rPr lang="en-US" altLang="ko-KR" dirty="0"/>
              <a:t>: </a:t>
            </a:r>
            <a:r>
              <a:rPr lang="ko-KR" altLang="en-US" dirty="0"/>
              <a:t>블록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639146-68B3-40BA-874A-F0AF91B3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1" y="1472438"/>
            <a:ext cx="6686550" cy="44481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E708C9-7163-442B-ADB6-9F8B32DE6591}"/>
              </a:ext>
            </a:extLst>
          </p:cNvPr>
          <p:cNvCxnSpPr>
            <a:cxnSpLocks/>
          </p:cNvCxnSpPr>
          <p:nvPr/>
        </p:nvCxnSpPr>
        <p:spPr>
          <a:xfrm flipH="1" flipV="1">
            <a:off x="2142559" y="1667435"/>
            <a:ext cx="5531223" cy="1954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9103F5-C5CB-4C6D-ACAC-1B5A08B2E277}"/>
              </a:ext>
            </a:extLst>
          </p:cNvPr>
          <p:cNvCxnSpPr>
            <a:cxnSpLocks/>
          </p:cNvCxnSpPr>
          <p:nvPr/>
        </p:nvCxnSpPr>
        <p:spPr>
          <a:xfrm flipH="1">
            <a:off x="860829" y="3621741"/>
            <a:ext cx="6812953" cy="2062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13DFFF-A72E-47A1-8CD3-B10FA26E0DCC}"/>
              </a:ext>
            </a:extLst>
          </p:cNvPr>
          <p:cNvSpPr txBox="1"/>
          <p:nvPr/>
        </p:nvSpPr>
        <p:spPr>
          <a:xfrm>
            <a:off x="7028327" y="3161475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표시된 부분에 동기화가 필요 없는 코드를 작성해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50DD7-C310-45B0-BD5E-14B592EC7418}"/>
              </a:ext>
            </a:extLst>
          </p:cNvPr>
          <p:cNvSpPr txBox="1"/>
          <p:nvPr/>
        </p:nvSpPr>
        <p:spPr>
          <a:xfrm>
            <a:off x="7485183" y="3696525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부분만 </a:t>
            </a:r>
            <a:r>
              <a:rPr lang="en-US" altLang="ko-KR" dirty="0"/>
              <a:t>lock</a:t>
            </a:r>
            <a:r>
              <a:rPr lang="ko-KR" altLang="en-US" dirty="0"/>
              <a:t>을 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4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51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4" y="259977"/>
            <a:ext cx="273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동기화</a:t>
            </a:r>
            <a:r>
              <a:rPr lang="en-US" altLang="ko-KR" dirty="0"/>
              <a:t>(</a:t>
            </a:r>
            <a:r>
              <a:rPr lang="en-US" altLang="ko-KR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synchronization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4F72F-2B60-4C60-8803-5ABD16FB10B8}"/>
              </a:ext>
            </a:extLst>
          </p:cNvPr>
          <p:cNvSpPr txBox="1"/>
          <p:nvPr/>
        </p:nvSpPr>
        <p:spPr>
          <a:xfrm>
            <a:off x="8543365" y="959225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동기화 정의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1851AF-907E-41B9-A234-459E8821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2081772"/>
            <a:ext cx="2600325" cy="847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00AE1D-CCCF-412B-98AF-9621AC62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3309379"/>
            <a:ext cx="8286750" cy="123825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3A2190-CB60-4B4C-8AA9-779BEAD0E547}"/>
              </a:ext>
            </a:extLst>
          </p:cNvPr>
          <p:cNvCxnSpPr>
            <a:cxnSpLocks/>
          </p:cNvCxnSpPr>
          <p:nvPr/>
        </p:nvCxnSpPr>
        <p:spPr>
          <a:xfrm>
            <a:off x="3326801" y="4052047"/>
            <a:ext cx="27691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46C914-CABD-487C-B4BD-355D9BC57C47}"/>
              </a:ext>
            </a:extLst>
          </p:cNvPr>
          <p:cNvCxnSpPr>
            <a:cxnSpLocks/>
          </p:cNvCxnSpPr>
          <p:nvPr/>
        </p:nvCxnSpPr>
        <p:spPr>
          <a:xfrm>
            <a:off x="3066825" y="4347883"/>
            <a:ext cx="20789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5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56D6D-4CAE-4CDB-8FFB-A80BED4B7DF1}"/>
              </a:ext>
            </a:extLst>
          </p:cNvPr>
          <p:cNvSpPr txBox="1"/>
          <p:nvPr/>
        </p:nvSpPr>
        <p:spPr>
          <a:xfrm flipH="1">
            <a:off x="744069" y="976258"/>
            <a:ext cx="10219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2"/>
              </a:rPr>
              <a:t>https://codingdog.tistory.com/entry/java-thread-start-vs-run-%EC%96%B4%EB%96%A4-%EC%B0%A8%EC%9D%B4%EA%B0%80-%EC%9E%88%EC%9D%84%EA%B9%8C%EC%9A%94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3"/>
              </a:rPr>
              <a:t>https://deveric.tistory.com/21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4"/>
              </a:rPr>
              <a:t>https://mozi.tistory.com/551?category=987369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5"/>
              </a:rPr>
              <a:t>https://tourspace.tistory.com/54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6"/>
              </a:rPr>
              <a:t>https://raccoonjy.tistory.com/15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7"/>
              </a:rPr>
              <a:t>https://coding-start.tistory.com/68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4545106" y="1336657"/>
            <a:ext cx="31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자바에서 동기화란</a:t>
            </a:r>
            <a:r>
              <a:rPr lang="en-US" altLang="ko-KR" sz="2400" b="1" dirty="0"/>
              <a:t>??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5D7EC-AA33-466D-89D2-61D29625D4D6}"/>
              </a:ext>
            </a:extLst>
          </p:cNvPr>
          <p:cNvSpPr txBox="1"/>
          <p:nvPr/>
        </p:nvSpPr>
        <p:spPr>
          <a:xfrm flipH="1">
            <a:off x="476024" y="259977"/>
            <a:ext cx="273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동기화</a:t>
            </a:r>
            <a:r>
              <a:rPr lang="en-US" altLang="ko-KR" dirty="0"/>
              <a:t>(</a:t>
            </a:r>
            <a:r>
              <a:rPr lang="en-US" altLang="ko-KR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synchronization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D5540-A79B-424B-83B3-6CE0A872DD70}"/>
              </a:ext>
            </a:extLst>
          </p:cNvPr>
          <p:cNvSpPr txBox="1"/>
          <p:nvPr/>
        </p:nvSpPr>
        <p:spPr>
          <a:xfrm>
            <a:off x="3402106" y="2469811"/>
            <a:ext cx="5387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멀티 스레드를 </a:t>
            </a:r>
            <a:r>
              <a:rPr lang="ko-KR" altLang="en-US" dirty="0"/>
              <a:t>사용하는 프로그램에서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동시에 수행</a:t>
            </a:r>
            <a:r>
              <a:rPr lang="ko-KR" altLang="en-US" dirty="0"/>
              <a:t>하거나 </a:t>
            </a:r>
            <a:r>
              <a:rPr lang="ko-KR" altLang="en-US" dirty="0">
                <a:solidFill>
                  <a:srgbClr val="FF0000"/>
                </a:solidFill>
              </a:rPr>
              <a:t>접근</a:t>
            </a:r>
            <a:r>
              <a:rPr lang="ko-KR" altLang="en-US" dirty="0"/>
              <a:t>하면 안되는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작업과 변수에 대한 </a:t>
            </a:r>
            <a:r>
              <a:rPr lang="ko-KR" altLang="en-US" dirty="0">
                <a:solidFill>
                  <a:srgbClr val="FF0000"/>
                </a:solidFill>
              </a:rPr>
              <a:t>통제가 필요할 때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Synchronized</a:t>
            </a:r>
            <a:r>
              <a:rPr lang="ko-KR" altLang="en-US" dirty="0"/>
              <a:t>키워드를 사용해 동기화를 구현 </a:t>
            </a:r>
          </a:p>
        </p:txBody>
      </p:sp>
    </p:spTree>
    <p:extLst>
      <p:ext uri="{BB962C8B-B14F-4D97-AF65-F5344CB8AC3E}">
        <p14:creationId xmlns:p14="http://schemas.microsoft.com/office/powerpoint/2010/main" val="198112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67280"/>
            <a:ext cx="5458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스레드</a:t>
            </a:r>
            <a:endParaRPr lang="en-US" altLang="ko-KR" sz="4000" b="1" dirty="0"/>
          </a:p>
          <a:p>
            <a:pPr algn="ctr"/>
            <a:r>
              <a:rPr lang="en-US" altLang="ko-KR" sz="4000" b="1" dirty="0"/>
              <a:t>(Thread)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7337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DF7971-D56D-4512-BAAD-D6D48EDA6B3E}"/>
              </a:ext>
            </a:extLst>
          </p:cNvPr>
          <p:cNvSpPr/>
          <p:nvPr/>
        </p:nvSpPr>
        <p:spPr>
          <a:xfrm>
            <a:off x="1472146" y="3311642"/>
            <a:ext cx="2868706" cy="753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EB8F9-754B-43D7-9687-37EF1C7D8AD6}"/>
              </a:ext>
            </a:extLst>
          </p:cNvPr>
          <p:cNvSpPr/>
          <p:nvPr/>
        </p:nvSpPr>
        <p:spPr>
          <a:xfrm>
            <a:off x="7851148" y="2404793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세부작업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0860A-9681-4127-8C79-2D729FE8C734}"/>
              </a:ext>
            </a:extLst>
          </p:cNvPr>
          <p:cNvSpPr/>
          <p:nvPr/>
        </p:nvSpPr>
        <p:spPr>
          <a:xfrm>
            <a:off x="7851148" y="4533464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세부작업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43260C-C384-4236-81AB-C0C112B8DACB}"/>
              </a:ext>
            </a:extLst>
          </p:cNvPr>
          <p:cNvSpPr/>
          <p:nvPr/>
        </p:nvSpPr>
        <p:spPr>
          <a:xfrm>
            <a:off x="7851148" y="3827062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세부작업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E7FF3-EEDC-470A-BD51-0954B89EDCC3}"/>
              </a:ext>
            </a:extLst>
          </p:cNvPr>
          <p:cNvSpPr/>
          <p:nvPr/>
        </p:nvSpPr>
        <p:spPr>
          <a:xfrm>
            <a:off x="7851148" y="3120660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세부작업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53E9C1-7DF9-414A-8C6F-BCAC68AAC60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340852" y="2589460"/>
            <a:ext cx="3510296" cy="10987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A73949-D2EE-40A8-8472-C2D8C6AF0B56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340852" y="3305327"/>
            <a:ext cx="3510296" cy="3828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8D1B7F-35C4-4160-9EAF-E57A3794866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340852" y="3688160"/>
            <a:ext cx="3510296" cy="3235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9E8361-ADD4-4863-8608-27AAE3561D6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340852" y="3688160"/>
            <a:ext cx="3510296" cy="102997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A2AC43-5760-4C11-8E24-3F11B27E7C82}"/>
              </a:ext>
            </a:extLst>
          </p:cNvPr>
          <p:cNvSpPr txBox="1"/>
          <p:nvPr/>
        </p:nvSpPr>
        <p:spPr>
          <a:xfrm>
            <a:off x="2485158" y="420314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r>
              <a:rPr lang="ko-KR" altLang="en-US" dirty="0"/>
              <a:t>시간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19DF3-88D8-4F42-9984-A10964D36223}"/>
              </a:ext>
            </a:extLst>
          </p:cNvPr>
          <p:cNvSpPr txBox="1"/>
          <p:nvPr/>
        </p:nvSpPr>
        <p:spPr>
          <a:xfrm>
            <a:off x="10949065" y="2404793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시간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9D0B1B-656F-40F3-8A60-45EBB177E042}"/>
              </a:ext>
            </a:extLst>
          </p:cNvPr>
          <p:cNvSpPr txBox="1"/>
          <p:nvPr/>
        </p:nvSpPr>
        <p:spPr>
          <a:xfrm>
            <a:off x="10949066" y="312066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2FC7FF-4153-45D4-A0E1-7D9B3846B399}"/>
              </a:ext>
            </a:extLst>
          </p:cNvPr>
          <p:cNvSpPr txBox="1"/>
          <p:nvPr/>
        </p:nvSpPr>
        <p:spPr>
          <a:xfrm>
            <a:off x="10979120" y="3827062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시간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946A9F-5BCE-4B05-B055-460A722F3D94}"/>
              </a:ext>
            </a:extLst>
          </p:cNvPr>
          <p:cNvSpPr txBox="1"/>
          <p:nvPr/>
        </p:nvSpPr>
        <p:spPr>
          <a:xfrm>
            <a:off x="10985440" y="453346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시간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CCAD6-2032-4EDA-A2E1-4AF6EBE76EAC}"/>
              </a:ext>
            </a:extLst>
          </p:cNvPr>
          <p:cNvSpPr txBox="1"/>
          <p:nvPr/>
        </p:nvSpPr>
        <p:spPr>
          <a:xfrm>
            <a:off x="4975412" y="1615974"/>
            <a:ext cx="2241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병렬처리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9B9BD-2F26-4D19-880C-5803FF52F977}"/>
              </a:ext>
            </a:extLst>
          </p:cNvPr>
          <p:cNvSpPr txBox="1"/>
          <p:nvPr/>
        </p:nvSpPr>
        <p:spPr>
          <a:xfrm>
            <a:off x="4975412" y="4718130"/>
            <a:ext cx="2241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시간단축</a:t>
            </a:r>
          </a:p>
        </p:txBody>
      </p:sp>
    </p:spTree>
    <p:extLst>
      <p:ext uri="{BB962C8B-B14F-4D97-AF65-F5344CB8AC3E}">
        <p14:creationId xmlns:p14="http://schemas.microsoft.com/office/powerpoint/2010/main" val="1174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9E539-980D-4612-93D1-8C0E7DFB3FF7}"/>
              </a:ext>
            </a:extLst>
          </p:cNvPr>
          <p:cNvSpPr txBox="1"/>
          <p:nvPr/>
        </p:nvSpPr>
        <p:spPr>
          <a:xfrm>
            <a:off x="476025" y="941293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사용법 </a:t>
            </a:r>
            <a:r>
              <a:rPr lang="en-US" altLang="ko-KR" dirty="0"/>
              <a:t>: </a:t>
            </a:r>
            <a:r>
              <a:rPr lang="ko-KR" altLang="en-US" dirty="0"/>
              <a:t>상속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8C5E2E2-6E3E-4D3A-977A-69F2B0D2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" y="1532963"/>
            <a:ext cx="6787538" cy="453614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6F4D11-2B2E-4680-A110-BCF5322B14BF}"/>
              </a:ext>
            </a:extLst>
          </p:cNvPr>
          <p:cNvSpPr/>
          <p:nvPr/>
        </p:nvSpPr>
        <p:spPr>
          <a:xfrm rot="10800000">
            <a:off x="4069977" y="2519082"/>
            <a:ext cx="4052046" cy="51098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9528D49-CF98-4F21-AE87-662CDBF3C656}"/>
              </a:ext>
            </a:extLst>
          </p:cNvPr>
          <p:cNvSpPr/>
          <p:nvPr/>
        </p:nvSpPr>
        <p:spPr>
          <a:xfrm rot="10800000">
            <a:off x="4069977" y="4836461"/>
            <a:ext cx="4052046" cy="51098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0E7CE-C374-4482-9048-712079D845F7}"/>
              </a:ext>
            </a:extLst>
          </p:cNvPr>
          <p:cNvSpPr txBox="1"/>
          <p:nvPr/>
        </p:nvSpPr>
        <p:spPr>
          <a:xfrm>
            <a:off x="8238565" y="258990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병렬처리 할 코드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28295-9FAC-497B-A83A-CBEA3C72C0A9}"/>
              </a:ext>
            </a:extLst>
          </p:cNvPr>
          <p:cNvSpPr txBox="1"/>
          <p:nvPr/>
        </p:nvSpPr>
        <p:spPr>
          <a:xfrm>
            <a:off x="8238565" y="4907289"/>
            <a:ext cx="248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메서드로 </a:t>
            </a:r>
            <a:r>
              <a:rPr lang="en-US" altLang="ko-KR" dirty="0"/>
              <a:t>run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2059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476025" y="788894"/>
            <a:ext cx="313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사용법 </a:t>
            </a:r>
            <a:r>
              <a:rPr lang="en-US" altLang="ko-KR" dirty="0"/>
              <a:t>: </a:t>
            </a:r>
            <a:r>
              <a:rPr lang="ko-KR" altLang="en-US" dirty="0"/>
              <a:t>인터페이스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C525BF-AEE9-4402-BE05-A1934290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" y="1317810"/>
            <a:ext cx="5319338" cy="390861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B51567-48C3-49B7-B719-5EA1E7272F17}"/>
              </a:ext>
            </a:extLst>
          </p:cNvPr>
          <p:cNvGrpSpPr/>
          <p:nvPr/>
        </p:nvGrpSpPr>
        <p:grpSpPr>
          <a:xfrm>
            <a:off x="476025" y="1317810"/>
            <a:ext cx="5319338" cy="3908613"/>
            <a:chOff x="476025" y="1317810"/>
            <a:chExt cx="5319338" cy="3908613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B13FD1-EC93-4DFE-822D-26C85A109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25" y="1317810"/>
              <a:ext cx="5319338" cy="39086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E6AFAC-4AB0-49B3-9442-815BDE4D7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025" y="1317810"/>
              <a:ext cx="5319338" cy="39086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89C5523-B353-4979-9B49-398B7229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5" y="1317810"/>
            <a:ext cx="5319338" cy="419608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39C31DE-4CEC-4E83-A038-8034ED3D6CCA}"/>
              </a:ext>
            </a:extLst>
          </p:cNvPr>
          <p:cNvSpPr/>
          <p:nvPr/>
        </p:nvSpPr>
        <p:spPr>
          <a:xfrm rot="10800000">
            <a:off x="4598895" y="4307544"/>
            <a:ext cx="4052046" cy="51098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1620D-8099-4848-83D9-431374AF29DF}"/>
              </a:ext>
            </a:extLst>
          </p:cNvPr>
          <p:cNvSpPr txBox="1"/>
          <p:nvPr/>
        </p:nvSpPr>
        <p:spPr>
          <a:xfrm>
            <a:off x="8767483" y="4378372"/>
            <a:ext cx="337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타입객체에 담아서 사용</a:t>
            </a:r>
          </a:p>
        </p:txBody>
      </p:sp>
    </p:spTree>
    <p:extLst>
      <p:ext uri="{BB962C8B-B14F-4D97-AF65-F5344CB8AC3E}">
        <p14:creationId xmlns:p14="http://schemas.microsoft.com/office/powerpoint/2010/main" val="268230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5038426" y="3744869"/>
            <a:ext cx="21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마냥 좋기만 할까</a:t>
            </a:r>
            <a:r>
              <a:rPr lang="en-US" altLang="ko-KR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D578B-C37A-4947-99B9-85E3F8AAEE09}"/>
              </a:ext>
            </a:extLst>
          </p:cNvPr>
          <p:cNvSpPr txBox="1"/>
          <p:nvPr/>
        </p:nvSpPr>
        <p:spPr>
          <a:xfrm>
            <a:off x="2700692" y="2743799"/>
            <a:ext cx="67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스레드를 여러 개 사용하면 짧은 시간에 많은 처리를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74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3BA09-AA94-42C4-96E0-77BDB6E2E701}"/>
              </a:ext>
            </a:extLst>
          </p:cNvPr>
          <p:cNvSpPr txBox="1"/>
          <p:nvPr/>
        </p:nvSpPr>
        <p:spPr>
          <a:xfrm>
            <a:off x="476024" y="830729"/>
            <a:ext cx="427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사용법 </a:t>
            </a:r>
            <a:r>
              <a:rPr lang="en-US" altLang="ko-KR" dirty="0"/>
              <a:t>: </a:t>
            </a:r>
            <a:r>
              <a:rPr lang="ko-KR" altLang="en-US" dirty="0"/>
              <a:t>멀티 스레드 문제점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3AE49-EB85-4716-AD2F-AE6379A00E0D}"/>
              </a:ext>
            </a:extLst>
          </p:cNvPr>
          <p:cNvSpPr/>
          <p:nvPr/>
        </p:nvSpPr>
        <p:spPr>
          <a:xfrm>
            <a:off x="1208741" y="2531510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가스비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8C261-0EC6-4CCE-A85B-ED8DCF40C506}"/>
              </a:ext>
            </a:extLst>
          </p:cNvPr>
          <p:cNvSpPr/>
          <p:nvPr/>
        </p:nvSpPr>
        <p:spPr>
          <a:xfrm>
            <a:off x="1208741" y="4660181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자동이체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6AA28-4399-40FD-95DA-5CB988CCD6B4}"/>
              </a:ext>
            </a:extLst>
          </p:cNvPr>
          <p:cNvSpPr/>
          <p:nvPr/>
        </p:nvSpPr>
        <p:spPr>
          <a:xfrm>
            <a:off x="1208741" y="3953779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8D723-EFCE-4568-979F-074EE8D55174}"/>
              </a:ext>
            </a:extLst>
          </p:cNvPr>
          <p:cNvSpPr/>
          <p:nvPr/>
        </p:nvSpPr>
        <p:spPr>
          <a:xfrm>
            <a:off x="1208741" y="3247377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594727-3DEE-4B94-A2D2-B588D60C2424}"/>
              </a:ext>
            </a:extLst>
          </p:cNvPr>
          <p:cNvSpPr/>
          <p:nvPr/>
        </p:nvSpPr>
        <p:spPr>
          <a:xfrm>
            <a:off x="8269941" y="3500120"/>
            <a:ext cx="2868706" cy="369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계좌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9CE8B1-181C-4AB3-A87A-C6E7CF9DDA3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077447" y="3684787"/>
            <a:ext cx="4192494" cy="11600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DE6635-E265-4FCA-BFCA-FEC494A2D94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077447" y="3684787"/>
            <a:ext cx="4192494" cy="45365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96AD62-3798-4110-B67C-BC7276A2FB9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77447" y="3432044"/>
            <a:ext cx="4192494" cy="2527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BC3957-8F73-4D4A-8BFA-ADC5697096F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077447" y="2716177"/>
            <a:ext cx="4192494" cy="9686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6C6AC5-E32E-4271-9436-477B824340F2}"/>
              </a:ext>
            </a:extLst>
          </p:cNvPr>
          <p:cNvSpPr txBox="1"/>
          <p:nvPr/>
        </p:nvSpPr>
        <p:spPr>
          <a:xfrm>
            <a:off x="4548447" y="3558415"/>
            <a:ext cx="278313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/>
              <a:t>매달 </a:t>
            </a:r>
            <a:r>
              <a:rPr lang="en-US" altLang="ko-KR" b="1" dirty="0"/>
              <a:t>10</a:t>
            </a:r>
            <a:r>
              <a:rPr lang="ko-KR" altLang="en-US" b="1" dirty="0"/>
              <a:t>일 </a:t>
            </a:r>
            <a:r>
              <a:rPr lang="en-US" altLang="ko-KR" b="1" dirty="0"/>
              <a:t>09</a:t>
            </a:r>
            <a:r>
              <a:rPr lang="ko-KR" altLang="en-US" b="1" dirty="0"/>
              <a:t>시 자동이체</a:t>
            </a:r>
          </a:p>
        </p:txBody>
      </p:sp>
    </p:spTree>
    <p:extLst>
      <p:ext uri="{BB962C8B-B14F-4D97-AF65-F5344CB8AC3E}">
        <p14:creationId xmlns:p14="http://schemas.microsoft.com/office/powerpoint/2010/main" val="152589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442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10</cp:revision>
  <dcterms:created xsi:type="dcterms:W3CDTF">2021-08-07T08:11:24Z</dcterms:created>
  <dcterms:modified xsi:type="dcterms:W3CDTF">2021-08-13T08:52:37Z</dcterms:modified>
</cp:coreProperties>
</file>