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34" r:id="rId3"/>
    <p:sldId id="317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23" r:id="rId12"/>
    <p:sldId id="324" r:id="rId13"/>
    <p:sldId id="335" r:id="rId14"/>
    <p:sldId id="336" r:id="rId15"/>
    <p:sldId id="325" r:id="rId16"/>
    <p:sldId id="326" r:id="rId17"/>
    <p:sldId id="340" r:id="rId18"/>
    <p:sldId id="341" r:id="rId19"/>
    <p:sldId id="342" r:id="rId20"/>
    <p:sldId id="343" r:id="rId21"/>
    <p:sldId id="344" r:id="rId22"/>
    <p:sldId id="318" r:id="rId23"/>
    <p:sldId id="271" r:id="rId24"/>
    <p:sldId id="29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2544" autoAdjust="0"/>
  </p:normalViewPr>
  <p:slideViewPr>
    <p:cSldViewPr snapToGrid="0">
      <p:cViewPr varScale="1">
        <p:scale>
          <a:sx n="62" d="100"/>
          <a:sy n="62" d="100"/>
        </p:scale>
        <p:origin x="148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DFD1D-70AE-4066-B73A-DEF7436A6379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63207-1CF1-4914-8F02-469A7DE46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085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615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Lock</a:t>
            </a:r>
            <a:r>
              <a:rPr lang="ko-KR" altLang="en-US" dirty="0"/>
              <a:t>을 하기 위해서는 지난번에 소개했던 </a:t>
            </a:r>
            <a:r>
              <a:rPr lang="en-US" altLang="ko-KR" dirty="0"/>
              <a:t>synchronized</a:t>
            </a:r>
            <a:r>
              <a:rPr lang="ko-KR" altLang="en-US" dirty="0"/>
              <a:t>키워드를 사용해야합니다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synchronized</a:t>
            </a:r>
            <a:r>
              <a:rPr lang="ko-KR" altLang="en-US" dirty="0"/>
              <a:t>는 동기화하고자 하는 객체에 간편하게 </a:t>
            </a:r>
            <a:r>
              <a:rPr lang="en-US" altLang="ko-KR" dirty="0"/>
              <a:t>lock</a:t>
            </a:r>
            <a:r>
              <a:rPr lang="ko-KR" altLang="en-US" dirty="0"/>
              <a:t>을 걸 수 있는 반면 프로그램의 성능을 저하 시킬 수 있다는 단점이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029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Lock</a:t>
            </a:r>
            <a:r>
              <a:rPr lang="ko-KR" altLang="en-US" dirty="0"/>
              <a:t>을 하기 위해서는 지난번에 소개했던 </a:t>
            </a:r>
            <a:r>
              <a:rPr lang="en-US" altLang="ko-KR" dirty="0"/>
              <a:t>synchronized</a:t>
            </a:r>
            <a:r>
              <a:rPr lang="ko-KR" altLang="en-US" dirty="0"/>
              <a:t>키워드를 사용해야합니다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08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synchronized</a:t>
            </a:r>
            <a:r>
              <a:rPr lang="ko-KR" altLang="en-US" dirty="0"/>
              <a:t>는 저번시간에 한번 나왔던 내용이니 간단하게 설명하고 넘어가겠습니다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함수나 블록 앞에 사용해 해당부분이 실행되는 동안 다른 스레드에서 접근할 수 없도록 </a:t>
            </a:r>
            <a:r>
              <a:rPr lang="en-US" altLang="ko-KR" dirty="0"/>
              <a:t>lock</a:t>
            </a:r>
            <a:r>
              <a:rPr lang="ko-KR" altLang="en-US" dirty="0"/>
              <a:t>을 걸어주는 역할을 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synchronized</a:t>
            </a:r>
            <a:r>
              <a:rPr lang="ko-KR" altLang="en-US" dirty="0"/>
              <a:t>는 동기화하고자 하는 객체에 간편하게 </a:t>
            </a:r>
            <a:r>
              <a:rPr lang="en-US" altLang="ko-KR" dirty="0"/>
              <a:t>lock</a:t>
            </a:r>
            <a:r>
              <a:rPr lang="ko-KR" altLang="en-US" dirty="0"/>
              <a:t>을 걸 수 있는 반면 프로그램의 성능을 저하 시킬 수 있다는 단점이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위 그림은 자바의 </a:t>
            </a:r>
            <a:r>
              <a:rPr lang="en-US" altLang="ko-KR" dirty="0" err="1"/>
              <a:t>println</a:t>
            </a:r>
            <a:r>
              <a:rPr lang="ko-KR" altLang="en-US" dirty="0"/>
              <a:t>함수의 </a:t>
            </a:r>
            <a:r>
              <a:rPr lang="ko-KR" altLang="en-US" dirty="0" err="1"/>
              <a:t>구현부입니다</a:t>
            </a:r>
            <a:r>
              <a:rPr lang="en-US" altLang="ko-KR" dirty="0"/>
              <a:t>. </a:t>
            </a:r>
            <a:r>
              <a:rPr lang="ko-KR" altLang="en-US" dirty="0"/>
              <a:t>다들 </a:t>
            </a:r>
            <a:r>
              <a:rPr lang="en-US" altLang="ko-KR" dirty="0"/>
              <a:t>print</a:t>
            </a:r>
            <a:r>
              <a:rPr lang="ko-KR" altLang="en-US" dirty="0"/>
              <a:t>함수를 여러 번 부르면 속도가 느려진다는 말을 들어 보셨을 겁니다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보시다시피</a:t>
            </a:r>
            <a:r>
              <a:rPr lang="ko-KR" altLang="en-US" dirty="0"/>
              <a:t> </a:t>
            </a:r>
            <a:r>
              <a:rPr lang="en-US" altLang="ko-KR" dirty="0"/>
              <a:t>print</a:t>
            </a:r>
            <a:r>
              <a:rPr lang="ko-KR" altLang="en-US" dirty="0"/>
              <a:t>함수는 </a:t>
            </a:r>
            <a:r>
              <a:rPr lang="en-US" altLang="ko-KR" dirty="0"/>
              <a:t>synchronized</a:t>
            </a:r>
            <a:r>
              <a:rPr lang="ko-KR" altLang="en-US" dirty="0"/>
              <a:t>로 동기화 되어있어  여러 번 호출 시 프로그램의 성능을 저하시켰던 겁니다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82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얘기할 건 바로 </a:t>
            </a:r>
            <a:r>
              <a:rPr lang="en-US" altLang="ko-KR" dirty="0"/>
              <a:t>CAS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012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CAS</a:t>
            </a:r>
            <a:r>
              <a:rPr lang="ko-KR" altLang="en-US" dirty="0"/>
              <a:t>알고리즘의 작동방식을 설명하겠습니다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Thread2</a:t>
            </a:r>
            <a:r>
              <a:rPr lang="ko-KR" altLang="en-US" dirty="0"/>
              <a:t>에서 </a:t>
            </a:r>
            <a:r>
              <a:rPr lang="en-US" altLang="ko-KR" dirty="0"/>
              <a:t>balance</a:t>
            </a:r>
            <a:r>
              <a:rPr lang="ko-KR" altLang="en-US" dirty="0"/>
              <a:t>값을 가져왔습니다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51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뒤 </a:t>
            </a:r>
            <a:r>
              <a:rPr lang="en-US" altLang="ko-KR" dirty="0"/>
              <a:t>thread1</a:t>
            </a:r>
            <a:r>
              <a:rPr lang="ko-KR" altLang="en-US" dirty="0"/>
              <a:t>에서도 </a:t>
            </a:r>
            <a:r>
              <a:rPr lang="en-US" altLang="ko-KR" dirty="0"/>
              <a:t>balance</a:t>
            </a:r>
            <a:r>
              <a:rPr lang="ko-KR" altLang="en-US" dirty="0"/>
              <a:t>값을 가져왔네요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003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가져온 </a:t>
            </a:r>
            <a:r>
              <a:rPr lang="en-US" altLang="ko-KR" dirty="0"/>
              <a:t>thread2</a:t>
            </a:r>
            <a:r>
              <a:rPr lang="ko-KR" altLang="en-US" dirty="0"/>
              <a:t>에서 </a:t>
            </a:r>
            <a:r>
              <a:rPr lang="en-US" altLang="ko-KR" dirty="0"/>
              <a:t>RAM</a:t>
            </a:r>
            <a:r>
              <a:rPr lang="ko-KR" altLang="en-US" dirty="0"/>
              <a:t>값의 변경을 시도합니다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이전에 가져온 데이터와 </a:t>
            </a:r>
            <a:r>
              <a:rPr lang="en-US" altLang="ko-KR" dirty="0"/>
              <a:t>RAM</a:t>
            </a:r>
            <a:r>
              <a:rPr lang="ko-KR" altLang="en-US" dirty="0"/>
              <a:t>에 들어있는 값을 비교해 같은 값을 갖고 있다면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변경된 값을 </a:t>
            </a:r>
            <a:r>
              <a:rPr lang="en-US" altLang="ko-KR" dirty="0"/>
              <a:t>RAM</a:t>
            </a:r>
            <a:r>
              <a:rPr lang="ko-KR" altLang="en-US" dirty="0"/>
              <a:t>에 적용합니다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947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RAM</a:t>
            </a:r>
            <a:r>
              <a:rPr lang="ko-KR" altLang="en-US" dirty="0"/>
              <a:t>값이 바뀌었네요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446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직후 </a:t>
            </a:r>
            <a:r>
              <a:rPr lang="en-US" altLang="ko-KR" dirty="0"/>
              <a:t>thread1</a:t>
            </a:r>
            <a:r>
              <a:rPr lang="ko-KR" altLang="en-US" dirty="0"/>
              <a:t>이 다시 값 변경을 시도합니다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이전에 </a:t>
            </a:r>
            <a:r>
              <a:rPr lang="en-US" altLang="ko-KR" dirty="0"/>
              <a:t>thread2</a:t>
            </a:r>
            <a:r>
              <a:rPr lang="ko-KR" altLang="en-US" dirty="0"/>
              <a:t>의 작업으로 인해 </a:t>
            </a:r>
            <a:r>
              <a:rPr lang="en-US" altLang="ko-KR" dirty="0"/>
              <a:t>thread1</a:t>
            </a:r>
            <a:r>
              <a:rPr lang="ko-KR" altLang="en-US" dirty="0"/>
              <a:t>이 가지고 있는 값과 </a:t>
            </a:r>
            <a:r>
              <a:rPr lang="en-US" altLang="ko-KR" dirty="0"/>
              <a:t>RAM</a:t>
            </a:r>
            <a:r>
              <a:rPr lang="ko-KR" altLang="en-US" dirty="0"/>
              <a:t>이 가지고 있는 값이 달라졌습니다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상황에서는 </a:t>
            </a:r>
            <a:r>
              <a:rPr lang="en-US" altLang="ko-KR" dirty="0"/>
              <a:t>5</a:t>
            </a:r>
            <a:r>
              <a:rPr lang="ko-KR" altLang="en-US" dirty="0"/>
              <a:t>번작업을 </a:t>
            </a:r>
            <a:r>
              <a:rPr lang="en-US" altLang="ko-KR" dirty="0"/>
              <a:t>RAM</a:t>
            </a:r>
            <a:r>
              <a:rPr lang="ko-KR" altLang="en-US" dirty="0"/>
              <a:t>에 적용하지 않게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8030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338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스레드에서 데이터에 접근할 때 </a:t>
            </a:r>
            <a:r>
              <a:rPr lang="en-US" altLang="ko-KR" dirty="0"/>
              <a:t>RAM</a:t>
            </a:r>
            <a:r>
              <a:rPr lang="ko-KR" altLang="en-US" dirty="0"/>
              <a:t>에 있는 데이터를 캐시메모리에 올려 작업을 한 후 다시 </a:t>
            </a:r>
            <a:r>
              <a:rPr lang="en-US" altLang="ko-KR" dirty="0"/>
              <a:t>RAM</a:t>
            </a:r>
            <a:r>
              <a:rPr lang="ko-KR" altLang="en-US" dirty="0"/>
              <a:t>에 올려 놓습니다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</a:t>
            </a:r>
            <a:r>
              <a:rPr lang="en-US" altLang="ko-KR" dirty="0" err="1"/>
              <a:t>cpu</a:t>
            </a:r>
            <a:r>
              <a:rPr lang="ko-KR" altLang="en-US" dirty="0"/>
              <a:t>가 작업을 끝낸 직 후 바로 </a:t>
            </a:r>
            <a:r>
              <a:rPr lang="en-US" altLang="ko-KR" dirty="0"/>
              <a:t>RAM</a:t>
            </a:r>
            <a:r>
              <a:rPr lang="ko-KR" altLang="en-US" dirty="0"/>
              <a:t>에 다시 쓰지 않기 때문에 동시성 문제가 발생합니다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383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RAM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카운트 변수가 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284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Thread1</a:t>
            </a:r>
            <a:r>
              <a:rPr lang="ko-KR" altLang="en-US" dirty="0"/>
              <a:t>에서 </a:t>
            </a:r>
            <a:r>
              <a:rPr lang="en-US" altLang="ko-KR" dirty="0"/>
              <a:t>balance</a:t>
            </a:r>
            <a:r>
              <a:rPr lang="ko-KR" altLang="en-US" dirty="0"/>
              <a:t>값을 가져옵니다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188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Thread1</a:t>
            </a:r>
            <a:r>
              <a:rPr lang="ko-KR" altLang="en-US" dirty="0"/>
              <a:t>에서 </a:t>
            </a:r>
            <a:r>
              <a:rPr lang="en-US" altLang="ko-KR" dirty="0"/>
              <a:t>balance</a:t>
            </a:r>
            <a:r>
              <a:rPr lang="ko-KR" altLang="en-US" dirty="0"/>
              <a:t>값을 변경 하는 동시에</a:t>
            </a:r>
            <a:r>
              <a:rPr lang="en-US" altLang="ko-KR" dirty="0"/>
              <a:t> Thread2</a:t>
            </a:r>
            <a:r>
              <a:rPr lang="ko-KR" altLang="en-US" dirty="0"/>
              <a:t>에서 </a:t>
            </a:r>
            <a:r>
              <a:rPr lang="en-US" altLang="ko-KR" dirty="0"/>
              <a:t>balance</a:t>
            </a:r>
            <a:r>
              <a:rPr lang="ko-KR" altLang="en-US" dirty="0"/>
              <a:t>값을 읽어 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Thread1</a:t>
            </a:r>
            <a:r>
              <a:rPr lang="ko-KR" altLang="en-US" dirty="0"/>
              <a:t>에서 변경된 값은 </a:t>
            </a:r>
            <a:r>
              <a:rPr lang="en-US" altLang="ko-KR" dirty="0"/>
              <a:t>cache memory</a:t>
            </a:r>
            <a:r>
              <a:rPr lang="ko-KR" altLang="en-US" dirty="0"/>
              <a:t>에 담겨있습니다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243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Thread1</a:t>
            </a:r>
            <a:r>
              <a:rPr lang="ko-KR" altLang="en-US" dirty="0"/>
              <a:t>에서 변경된 </a:t>
            </a:r>
            <a:r>
              <a:rPr lang="en-US" altLang="ko-KR" dirty="0"/>
              <a:t>balance</a:t>
            </a:r>
            <a:r>
              <a:rPr lang="ko-KR" altLang="en-US" dirty="0"/>
              <a:t>값을 </a:t>
            </a:r>
            <a:r>
              <a:rPr lang="en-US" altLang="ko-KR" dirty="0"/>
              <a:t>RAM</a:t>
            </a:r>
            <a:r>
              <a:rPr lang="ko-KR" altLang="en-US" dirty="0"/>
              <a:t>에 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Thread2</a:t>
            </a:r>
            <a:r>
              <a:rPr lang="ko-KR" altLang="en-US" dirty="0"/>
              <a:t>에서 </a:t>
            </a:r>
            <a:r>
              <a:rPr lang="en-US" altLang="ko-KR" dirty="0"/>
              <a:t>balance</a:t>
            </a:r>
            <a:r>
              <a:rPr lang="ko-KR" altLang="en-US" dirty="0"/>
              <a:t>값을 변경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Thread2</a:t>
            </a:r>
            <a:r>
              <a:rPr lang="ko-KR" altLang="en-US" dirty="0"/>
              <a:t>에서 변경된 값은 </a:t>
            </a:r>
            <a:r>
              <a:rPr lang="en-US" altLang="ko-KR" dirty="0"/>
              <a:t>cache memory</a:t>
            </a:r>
            <a:r>
              <a:rPr lang="ko-KR" altLang="en-US" dirty="0"/>
              <a:t>에 담겨있습니다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476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스레드에서 데이터에 접근할 때 </a:t>
            </a:r>
            <a:r>
              <a:rPr lang="en-US" altLang="ko-KR" dirty="0"/>
              <a:t>RAM</a:t>
            </a:r>
            <a:r>
              <a:rPr lang="ko-KR" altLang="en-US" dirty="0"/>
              <a:t>에 있는 데이터를 캐시메모리에 올려 작업을 한 후 다시 </a:t>
            </a:r>
            <a:r>
              <a:rPr lang="en-US" altLang="ko-KR" dirty="0"/>
              <a:t>RAM</a:t>
            </a:r>
            <a:r>
              <a:rPr lang="ko-KR" altLang="en-US" dirty="0"/>
              <a:t>에 올려 놓습니다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</a:t>
            </a:r>
            <a:r>
              <a:rPr lang="en-US" altLang="ko-KR" dirty="0" err="1"/>
              <a:t>cpu</a:t>
            </a:r>
            <a:r>
              <a:rPr lang="ko-KR" altLang="en-US" dirty="0"/>
              <a:t>가 작업을 끝낸 직 후 바로 </a:t>
            </a:r>
            <a:r>
              <a:rPr lang="en-US" altLang="ko-KR" dirty="0"/>
              <a:t>RAM</a:t>
            </a:r>
            <a:r>
              <a:rPr lang="ko-KR" altLang="en-US" dirty="0"/>
              <a:t>에 다시 쓰지 않기 때문에 동시성 문제가 발생합니다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247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위 그림처럼 캐시메모리를 거치지 않고 레지스터가 램에서 직접 데이터를 읽어 오게 함으로써 해결할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490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dirty="0">
                <a:solidFill>
                  <a:srgbClr val="000000"/>
                </a:solidFill>
                <a:effectLst/>
                <a:latin typeface="Nanum Gothic"/>
              </a:rPr>
              <a:t>Volatile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Nanum Gothic"/>
              </a:rPr>
              <a:t>은 위 그림처럼 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Nanum Gothic"/>
              </a:rPr>
              <a:t>ram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Nanum Gothic"/>
              </a:rPr>
              <a:t>에서 직접 데이터를 접근하게 하는 방식으로 가시성문제를 해결한다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36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4B8F8-43F1-467B-BCA4-D7C2F37A2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DFDDD6-06B9-4C32-BA4D-79B9CC4EA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EA7BF-DB97-49C1-9ECF-3FB3FFD0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EF11D-F0D2-4E95-8C10-050CD4C6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AB6D6-EDE8-4C17-8AE9-AA660C25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75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D44B7-FB57-4314-ABDC-9A95968B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428E38-C215-4E5E-99BD-F1CAC1F6D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E9F14-8EDA-4776-BADB-B367C985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40ECF-BAD2-4B77-8142-634EF7D6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BA82F-7C53-4897-8B62-C196ADC9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8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DDC3C0-8A57-44B2-AE05-655556721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9790B6-D9A2-4FEE-82E2-91C377A75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097EB-F758-46F2-9EE0-608451ED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7A05C-DF2B-44CA-985A-7F2BAD0A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A636F-B310-4245-9636-823020EA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5BDE6-4C9E-4D71-89AA-71017EDE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077AB-0651-4CA7-AB61-6DE7A254A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F33DB-C361-448C-88E3-753F1AC9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206C1-2F16-4EAF-AE8D-373CD78B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8BE7F-53D4-4C94-BD92-1BF3D77F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64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60900-B6AA-447B-9A70-3B15A2A5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94856-1E61-43CA-8AE6-03465F1F4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1BCE6-9470-4F5A-9ADB-F1288BA0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2750-FD83-473D-884B-ED94310E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C1ECF-8C79-4B9F-9CE3-A327E7C4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3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04690-2983-4191-8B08-CB7AE173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2B746-3E05-4EEA-BF15-40388EED4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C3992F-34D6-4BCC-9844-2F371E5AD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88B3B8-A111-4C7E-A23D-C57E1E9D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2CB44-AF50-4A4D-93D8-F4DD2E1B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2B68F7-B4EA-4DF3-ACC2-4565B3D3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0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50889-4A30-465B-9492-E14555AA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9B4B27-C57A-4310-A5A3-1D34915AD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8E802F-AC6A-478E-9C6E-1F7F168FF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4854B9-E4F9-4206-BD03-994E22194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97E506-A7B6-4845-8F19-D8ABE3B34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75061C-474D-4AC3-BFFA-AFA29072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B0A555-3B06-496A-AC77-8A877258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E0E7B0-F4E8-47E5-9F82-ABC11B46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8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4694D-1119-455E-A8BC-07D61AEB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1C7F17-DEDA-474B-ACC5-61364C37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6EF94D-1334-4FAD-B045-5AC08F2C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81CF5D-328A-4B7A-9E17-6CB81868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4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B559B-C12E-4515-A200-C5A1CC88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88073D-C5CC-4C5C-82FE-9E84D351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C42C0-1E68-4E51-BDEC-CC66B4A1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7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25252-2BCD-463D-B962-FC2FF6F1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2DE96C-66FE-4CD6-BD94-92F2EDFF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F15629-3480-4225-9DBB-EBFB0C25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70AC41-CB4F-4903-BF8E-7FD204BC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017DCE-A2C9-4449-B77C-A6C39B53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CEFB6B-9152-4E60-8F0F-03EAF387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39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06BCE-30E3-422B-AD73-D290D89C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75D6D2-267A-4A50-9CBF-59708349C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07BB99-DD2B-4368-9A66-50E2F90C1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B35B11-C20B-4B23-93BC-012788AD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AA8679-54D9-44D2-903A-70779A38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FEAA23-0D53-4030-AA40-7F841FFD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7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3FC71D-A8B4-47AE-A7ED-D1BB9139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BBB1D-A2C7-49D6-8365-244E65A1E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BFB35-19C6-41EE-9862-518F70686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61776-29F1-485C-82B3-60304EC17C33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A150F0-33B4-418D-964B-7F9DC4A24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333ED-95FE-4555-896B-D3550E720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7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ckdgus.tistory.com/97" TargetMode="External"/><Relationship Id="rId13" Type="http://schemas.openxmlformats.org/officeDocument/2006/relationships/hyperlink" Target="https://lannstark.tistory.com/112" TargetMode="External"/><Relationship Id="rId3" Type="http://schemas.openxmlformats.org/officeDocument/2006/relationships/hyperlink" Target="https://readystory.tistory.com/53" TargetMode="External"/><Relationship Id="rId7" Type="http://schemas.openxmlformats.org/officeDocument/2006/relationships/hyperlink" Target="https://docs.oracle.com/javase/8/docs/api/index.html?java/util/concurrent/package-summary.html" TargetMode="External"/><Relationship Id="rId12" Type="http://schemas.openxmlformats.org/officeDocument/2006/relationships/hyperlink" Target="https://badcandy.github.io/2019/01/14/concurrency-02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csimsw.tistory.com/entry/%EC%9E%90%EB%B0%94%EC%9D%98-%EB%8F%99%EA%B8%B0%ED%99%94-%EB%B0%A9%EC%8B%9D-%EB%A9%94%EB%AA%A8%EB%A6%AC-%EA%B0%80%EC%8B%9C%EC%84%B1%EC%9D%B4%EB%9E%80-synchronized-volatile-atomic" TargetMode="External"/><Relationship Id="rId11" Type="http://schemas.openxmlformats.org/officeDocument/2006/relationships/hyperlink" Target="https://deveric.tistory.com/104" TargetMode="External"/><Relationship Id="rId5" Type="http://schemas.openxmlformats.org/officeDocument/2006/relationships/hyperlink" Target="https://javaplant.tistory.com/23" TargetMode="External"/><Relationship Id="rId15" Type="http://schemas.openxmlformats.org/officeDocument/2006/relationships/hyperlink" Target="https://medium.com/@hhs1253/multi-thread-%EB%8F%99%EC%8B%9C%EC%84%B1-%EC%A0%9C%EC%96%B41-de681f22c5c1" TargetMode="External"/><Relationship Id="rId10" Type="http://schemas.openxmlformats.org/officeDocument/2006/relationships/hyperlink" Target="https://12bme.tistory.com/545" TargetMode="External"/><Relationship Id="rId4" Type="http://schemas.openxmlformats.org/officeDocument/2006/relationships/hyperlink" Target="https://velog.io/@znftm97/%EB%85%BC%EB%B8%94%EB%A1%9C%ED%82%B9-%EC%95%8C%EA%B3%A0%EB%A6%AC%EC%A6%98-Atomic-%ED%81%B4%EB%9E%98%EC%8A%A4%EC%99%80-CAS-%EC%97%B0%EC%82%B0" TargetMode="External"/><Relationship Id="rId9" Type="http://schemas.openxmlformats.org/officeDocument/2006/relationships/hyperlink" Target="https://m.post.naver.com/viewer/postView.naver?volumeNo=7852076&amp;memberNo=30800755" TargetMode="External"/><Relationship Id="rId14" Type="http://schemas.openxmlformats.org/officeDocument/2006/relationships/hyperlink" Target="https://ckddn9496.tistory.com/123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3366694" y="2721114"/>
            <a:ext cx="5458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자바 동시성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C14F17-4409-4B72-8310-65761FD899CF}"/>
              </a:ext>
            </a:extLst>
          </p:cNvPr>
          <p:cNvSpPr txBox="1"/>
          <p:nvPr/>
        </p:nvSpPr>
        <p:spPr>
          <a:xfrm flipH="1">
            <a:off x="3281486" y="3429000"/>
            <a:ext cx="5629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Volatile / Synchronized / Atomic(CAS)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87943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CFAFA4C-43C2-41FD-B4BD-48032C5557FB}"/>
              </a:ext>
            </a:extLst>
          </p:cNvPr>
          <p:cNvGrpSpPr/>
          <p:nvPr/>
        </p:nvGrpSpPr>
        <p:grpSpPr>
          <a:xfrm>
            <a:off x="2940908" y="606163"/>
            <a:ext cx="2990335" cy="2099963"/>
            <a:chOff x="2940908" y="865659"/>
            <a:chExt cx="2990335" cy="209996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BC3A53-D3DE-4010-AD06-5432A0A741CD}"/>
                </a:ext>
              </a:extLst>
            </p:cNvPr>
            <p:cNvSpPr/>
            <p:nvPr/>
          </p:nvSpPr>
          <p:spPr>
            <a:xfrm>
              <a:off x="2940908" y="1297458"/>
              <a:ext cx="2990335" cy="16681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FC4185A-B1D6-4F92-962E-B787A0ED27A2}"/>
                </a:ext>
              </a:extLst>
            </p:cNvPr>
            <p:cNvSpPr/>
            <p:nvPr/>
          </p:nvSpPr>
          <p:spPr>
            <a:xfrm>
              <a:off x="3410466" y="1915300"/>
              <a:ext cx="2075935" cy="803189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A931507-F36A-4AED-8E58-AA1824C54733}"/>
                </a:ext>
              </a:extLst>
            </p:cNvPr>
            <p:cNvSpPr/>
            <p:nvPr/>
          </p:nvSpPr>
          <p:spPr>
            <a:xfrm>
              <a:off x="3781168" y="2162432"/>
              <a:ext cx="1383956" cy="3336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</a:t>
              </a:r>
              <a:endParaRPr lang="ko-KR" alt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666BB8-D7C0-427F-815F-5EB68AC0FB1D}"/>
                </a:ext>
              </a:extLst>
            </p:cNvPr>
            <p:cNvSpPr txBox="1"/>
            <p:nvPr/>
          </p:nvSpPr>
          <p:spPr>
            <a:xfrm>
              <a:off x="3967217" y="1545968"/>
              <a:ext cx="960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Thread1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4050C6-C69F-4CC3-895B-6F04DC72C17D}"/>
                </a:ext>
              </a:extLst>
            </p:cNvPr>
            <p:cNvSpPr txBox="1"/>
            <p:nvPr/>
          </p:nvSpPr>
          <p:spPr>
            <a:xfrm>
              <a:off x="4162509" y="865659"/>
              <a:ext cx="570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CPU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787E0A0-48EC-42BC-8295-9F33447FE98E}"/>
              </a:ext>
            </a:extLst>
          </p:cNvPr>
          <p:cNvGrpSpPr/>
          <p:nvPr/>
        </p:nvGrpSpPr>
        <p:grpSpPr>
          <a:xfrm>
            <a:off x="6512710" y="606163"/>
            <a:ext cx="2990335" cy="2099963"/>
            <a:chOff x="2940908" y="865659"/>
            <a:chExt cx="2990335" cy="209996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3925BD1-5F7E-468E-A9A7-B1BDFD670006}"/>
                </a:ext>
              </a:extLst>
            </p:cNvPr>
            <p:cNvSpPr/>
            <p:nvPr/>
          </p:nvSpPr>
          <p:spPr>
            <a:xfrm>
              <a:off x="2940908" y="1297458"/>
              <a:ext cx="2990335" cy="16681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FA65E18-2520-4BDA-8230-7FA0A9F4BBBD}"/>
                </a:ext>
              </a:extLst>
            </p:cNvPr>
            <p:cNvSpPr/>
            <p:nvPr/>
          </p:nvSpPr>
          <p:spPr>
            <a:xfrm>
              <a:off x="3410466" y="1915300"/>
              <a:ext cx="2075935" cy="803189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EDDC948-1A75-42D2-955A-0F82D7E4F13A}"/>
                </a:ext>
              </a:extLst>
            </p:cNvPr>
            <p:cNvSpPr/>
            <p:nvPr/>
          </p:nvSpPr>
          <p:spPr>
            <a:xfrm>
              <a:off x="3781168" y="2162432"/>
              <a:ext cx="1383956" cy="3336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</a:t>
              </a:r>
              <a:endParaRPr lang="ko-KR" alt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44EAAF-E6FB-4D52-9A8B-73389D25A2AC}"/>
                </a:ext>
              </a:extLst>
            </p:cNvPr>
            <p:cNvSpPr txBox="1"/>
            <p:nvPr/>
          </p:nvSpPr>
          <p:spPr>
            <a:xfrm>
              <a:off x="3967217" y="1545968"/>
              <a:ext cx="960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Thread2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940F6C-97B6-429E-B7B6-767205E9A8B2}"/>
                </a:ext>
              </a:extLst>
            </p:cNvPr>
            <p:cNvSpPr txBox="1"/>
            <p:nvPr/>
          </p:nvSpPr>
          <p:spPr>
            <a:xfrm>
              <a:off x="4162509" y="865659"/>
              <a:ext cx="570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CPU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9537A1-CB39-4E0B-A13C-DC92A5D8ACAE}"/>
              </a:ext>
            </a:extLst>
          </p:cNvPr>
          <p:cNvSpPr/>
          <p:nvPr/>
        </p:nvSpPr>
        <p:spPr>
          <a:xfrm>
            <a:off x="2940907" y="3455093"/>
            <a:ext cx="6562139" cy="158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RAM</a:t>
            </a:r>
            <a:endParaRPr lang="ko-KR" altLang="en-US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482276E-6C56-44DF-824E-314ACCDC0257}"/>
              </a:ext>
            </a:extLst>
          </p:cNvPr>
          <p:cNvCxnSpPr>
            <a:cxnSpLocks/>
          </p:cNvCxnSpPr>
          <p:nvPr/>
        </p:nvCxnSpPr>
        <p:spPr>
          <a:xfrm>
            <a:off x="4028307" y="2236569"/>
            <a:ext cx="0" cy="117938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7BA01B4-E906-43D0-9305-102D07E12A84}"/>
              </a:ext>
            </a:extLst>
          </p:cNvPr>
          <p:cNvCxnSpPr>
            <a:cxnSpLocks/>
          </p:cNvCxnSpPr>
          <p:nvPr/>
        </p:nvCxnSpPr>
        <p:spPr>
          <a:xfrm flipV="1">
            <a:off x="4955055" y="2236569"/>
            <a:ext cx="0" cy="117938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DC8112F-30C5-440B-B63A-C0793AA759E3}"/>
              </a:ext>
            </a:extLst>
          </p:cNvPr>
          <p:cNvCxnSpPr>
            <a:cxnSpLocks/>
          </p:cNvCxnSpPr>
          <p:nvPr/>
        </p:nvCxnSpPr>
        <p:spPr>
          <a:xfrm>
            <a:off x="7572983" y="2236569"/>
            <a:ext cx="0" cy="1166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2F93013-9E92-4D30-9C09-E9721023B0F1}"/>
              </a:ext>
            </a:extLst>
          </p:cNvPr>
          <p:cNvGrpSpPr/>
          <p:nvPr/>
        </p:nvGrpSpPr>
        <p:grpSpPr>
          <a:xfrm>
            <a:off x="708489" y="1270686"/>
            <a:ext cx="1911142" cy="523096"/>
            <a:chOff x="422231" y="3339761"/>
            <a:chExt cx="1911142" cy="52309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8C61F6-A083-4C49-964D-5BA57B87D841}"/>
                </a:ext>
              </a:extLst>
            </p:cNvPr>
            <p:cNvSpPr txBox="1"/>
            <p:nvPr/>
          </p:nvSpPr>
          <p:spPr>
            <a:xfrm>
              <a:off x="545298" y="3493525"/>
              <a:ext cx="1788075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balance = 10000</a:t>
              </a:r>
              <a:endParaRPr lang="ko-KR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A9DB063-F3E2-4156-AB58-CF519525F89B}"/>
                </a:ext>
              </a:extLst>
            </p:cNvPr>
            <p:cNvSpPr/>
            <p:nvPr/>
          </p:nvSpPr>
          <p:spPr>
            <a:xfrm>
              <a:off x="422231" y="3339761"/>
              <a:ext cx="269403" cy="292396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82BAEAC-0A6B-4AE1-BFC4-13DB4E5F4815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725594" y="1793782"/>
            <a:ext cx="6779" cy="4908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DC44122-BFC6-4AEB-9D11-222A95E03119}"/>
              </a:ext>
            </a:extLst>
          </p:cNvPr>
          <p:cNvSpPr txBox="1"/>
          <p:nvPr/>
        </p:nvSpPr>
        <p:spPr>
          <a:xfrm>
            <a:off x="785515" y="2284627"/>
            <a:ext cx="1788075" cy="36933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balance  = 5000</a:t>
            </a:r>
            <a:endParaRPr lang="ko-KR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FA44969-E031-4EB9-946C-500DC4007418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932133" y="2069753"/>
            <a:ext cx="1849035" cy="13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47F9B0B-B467-4EAE-B14E-0278A4E57903}"/>
              </a:ext>
            </a:extLst>
          </p:cNvPr>
          <p:cNvSpPr txBox="1"/>
          <p:nvPr/>
        </p:nvSpPr>
        <p:spPr>
          <a:xfrm>
            <a:off x="2519673" y="1718270"/>
            <a:ext cx="93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change!</a:t>
            </a:r>
            <a:endParaRPr lang="ko-KR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874C8AA-1CBE-4CDC-8A0B-561C7B1466F0}"/>
              </a:ext>
            </a:extLst>
          </p:cNvPr>
          <p:cNvCxnSpPr>
            <a:cxnSpLocks/>
          </p:cNvCxnSpPr>
          <p:nvPr/>
        </p:nvCxnSpPr>
        <p:spPr>
          <a:xfrm flipV="1">
            <a:off x="8499731" y="2249615"/>
            <a:ext cx="0" cy="1179385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F5F8699-0835-4998-B248-41C00C85E47E}"/>
              </a:ext>
            </a:extLst>
          </p:cNvPr>
          <p:cNvSpPr txBox="1"/>
          <p:nvPr/>
        </p:nvSpPr>
        <p:spPr>
          <a:xfrm>
            <a:off x="5403047" y="4424431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balance = 5000</a:t>
            </a:r>
            <a:endParaRPr lang="ko-KR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26A76D1-FCB9-45B7-8945-97AFF2F4D271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1679553" y="2653959"/>
            <a:ext cx="1261354" cy="9789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899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0BD098-C7B2-4B4E-966B-9C46BE90E103}"/>
              </a:ext>
            </a:extLst>
          </p:cNvPr>
          <p:cNvSpPr txBox="1"/>
          <p:nvPr/>
        </p:nvSpPr>
        <p:spPr>
          <a:xfrm>
            <a:off x="509201" y="3105834"/>
            <a:ext cx="111735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i="0" dirty="0">
                <a:solidFill>
                  <a:srgbClr val="000000"/>
                </a:solidFill>
                <a:effectLst/>
                <a:latin typeface="Nanum Gothic"/>
              </a:rPr>
              <a:t>하지만 가시성 보장은 동시성 보장을 의미하지 않는다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anum Gothic"/>
              </a:rPr>
              <a:t>. </a:t>
            </a:r>
          </a:p>
          <a:p>
            <a:pPr algn="ctr"/>
            <a:endParaRPr lang="en-US" altLang="ko-KR" b="1" i="0" dirty="0">
              <a:solidFill>
                <a:srgbClr val="000000"/>
              </a:solidFill>
              <a:effectLst/>
              <a:latin typeface="Nanum Gothic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가시성 보장의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anum Gothic"/>
              </a:rPr>
              <a:t>한 스레드만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anum Gothic"/>
              </a:rPr>
              <a:t>'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anum Gothic"/>
              </a:rPr>
              <a:t>쓰기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anum Gothic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anum Gothic"/>
              </a:rPr>
              <a:t>나머지 스레드는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anum Gothic"/>
              </a:rPr>
              <a:t>'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anum Gothic"/>
              </a:rPr>
              <a:t>읽기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anum Gothic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만 하는 상황에서 동시성 보장이 가능하다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607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896EB-EB3D-45E7-9350-741ACB312CCA}"/>
              </a:ext>
            </a:extLst>
          </p:cNvPr>
          <p:cNvSpPr txBox="1"/>
          <p:nvPr/>
        </p:nvSpPr>
        <p:spPr>
          <a:xfrm>
            <a:off x="509201" y="3105834"/>
            <a:ext cx="11173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i="0" dirty="0">
                <a:solidFill>
                  <a:srgbClr val="000000"/>
                </a:solidFill>
                <a:effectLst/>
                <a:latin typeface="Nanum Gothic"/>
              </a:rPr>
              <a:t>동시성 보장을 위해선 결국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anum Gothic"/>
              </a:rPr>
              <a:t>Lock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anum Gothic"/>
              </a:rPr>
              <a:t>이 필요하다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anum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1228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896EB-EB3D-45E7-9350-741ACB312CCA}"/>
              </a:ext>
            </a:extLst>
          </p:cNvPr>
          <p:cNvSpPr txBox="1"/>
          <p:nvPr/>
        </p:nvSpPr>
        <p:spPr>
          <a:xfrm>
            <a:off x="509201" y="3105834"/>
            <a:ext cx="11173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i="0" dirty="0">
                <a:solidFill>
                  <a:srgbClr val="000000"/>
                </a:solidFill>
                <a:effectLst/>
                <a:latin typeface="Nanum Gothic"/>
              </a:rPr>
              <a:t>동시성 보장을 위해선 결국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anum Gothic"/>
              </a:rPr>
              <a:t>Lock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anum Gothic"/>
              </a:rPr>
              <a:t>이 필요하다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anum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7397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499B3C-DA52-49EF-9827-64A05F3F14E7}"/>
              </a:ext>
            </a:extLst>
          </p:cNvPr>
          <p:cNvSpPr txBox="1"/>
          <p:nvPr/>
        </p:nvSpPr>
        <p:spPr>
          <a:xfrm>
            <a:off x="2826607" y="3244334"/>
            <a:ext cx="670045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000000"/>
                </a:solidFill>
                <a:latin typeface="Nanum Gothic"/>
              </a:rPr>
              <a:t>Synchronized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Nanum Gothic"/>
              </a:rPr>
              <a:t> </a:t>
            </a:r>
          </a:p>
          <a:p>
            <a:pPr algn="ctr"/>
            <a:r>
              <a:rPr lang="en-US" altLang="ko-KR" sz="3200" b="1" dirty="0">
                <a:solidFill>
                  <a:srgbClr val="000000"/>
                </a:solidFill>
                <a:latin typeface="Nanum Gothic"/>
              </a:rPr>
              <a:t> - </a:t>
            </a:r>
            <a:r>
              <a:rPr lang="en-US" altLang="ko-KR" sz="2400" dirty="0">
                <a:solidFill>
                  <a:srgbClr val="000000"/>
                </a:solidFill>
                <a:latin typeface="Nanum Gothic"/>
              </a:rPr>
              <a:t>Lock</a:t>
            </a:r>
            <a:r>
              <a:rPr lang="ko-KR" altLang="en-US" sz="2400" dirty="0">
                <a:solidFill>
                  <a:srgbClr val="000000"/>
                </a:solidFill>
                <a:latin typeface="Nanum Gothic"/>
              </a:rPr>
              <a:t>을</a:t>
            </a:r>
            <a:r>
              <a:rPr lang="en-US" altLang="ko-KR" sz="2400" dirty="0">
                <a:solidFill>
                  <a:srgbClr val="000000"/>
                </a:solidFill>
                <a:latin typeface="Nanum Gothic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Nanum Gothic"/>
              </a:rPr>
              <a:t>담당하는 키워드</a:t>
            </a:r>
            <a:r>
              <a:rPr lang="en-US" altLang="ko-KR" sz="3200" b="1" dirty="0">
                <a:solidFill>
                  <a:srgbClr val="000000"/>
                </a:solidFill>
                <a:latin typeface="Nanum Gothic"/>
              </a:rPr>
              <a:t>- 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30665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2D525C3-86F4-4109-918F-97784273F4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178" r="51647"/>
          <a:stretch/>
        </p:blipFill>
        <p:spPr>
          <a:xfrm>
            <a:off x="257948" y="2818627"/>
            <a:ext cx="3076575" cy="1220745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538670A-13E7-4A82-950D-067FAD059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2952749"/>
            <a:ext cx="3076575" cy="95250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70AEC82-BA43-44FF-B862-6CBBF96B2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2052" y="1647824"/>
            <a:ext cx="4572000" cy="356235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87179C4-88AA-4F04-8F48-87C7F8847A57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3334523" y="3428999"/>
            <a:ext cx="475477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46A55D5-E415-44E6-8FF0-6E950FDA4163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886575" y="3428999"/>
            <a:ext cx="4754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5E7CA76-1CC0-4FD3-8E7C-36B4FA74697F}"/>
              </a:ext>
            </a:extLst>
          </p:cNvPr>
          <p:cNvSpPr txBox="1"/>
          <p:nvPr/>
        </p:nvSpPr>
        <p:spPr>
          <a:xfrm>
            <a:off x="600165" y="2989820"/>
            <a:ext cx="1302777" cy="32179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EF1710-A3C9-47CD-AA99-0C3C95986D83}"/>
              </a:ext>
            </a:extLst>
          </p:cNvPr>
          <p:cNvSpPr txBox="1"/>
          <p:nvPr/>
        </p:nvSpPr>
        <p:spPr>
          <a:xfrm>
            <a:off x="8018338" y="2005398"/>
            <a:ext cx="1302777" cy="32179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040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AC3C11-8DC1-435C-9170-F2120C390A33}"/>
              </a:ext>
            </a:extLst>
          </p:cNvPr>
          <p:cNvSpPr txBox="1"/>
          <p:nvPr/>
        </p:nvSpPr>
        <p:spPr>
          <a:xfrm>
            <a:off x="509201" y="3136612"/>
            <a:ext cx="1117359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i="0" dirty="0">
                <a:solidFill>
                  <a:srgbClr val="000000"/>
                </a:solidFill>
                <a:effectLst/>
                <a:latin typeface="Nanum Gothic"/>
              </a:rPr>
              <a:t>Atomic</a:t>
            </a:r>
          </a:p>
          <a:p>
            <a:pPr algn="ctr"/>
            <a:r>
              <a:rPr lang="en-US" altLang="ko-KR" sz="3200" b="1" i="0" dirty="0">
                <a:solidFill>
                  <a:srgbClr val="000000"/>
                </a:solidFill>
                <a:effectLst/>
                <a:latin typeface="Nanum Gothic"/>
              </a:rPr>
              <a:t>(CAS : Compare And Swap)</a:t>
            </a:r>
          </a:p>
        </p:txBody>
      </p:sp>
    </p:spTree>
    <p:extLst>
      <p:ext uri="{BB962C8B-B14F-4D97-AF65-F5344CB8AC3E}">
        <p14:creationId xmlns:p14="http://schemas.microsoft.com/office/powerpoint/2010/main" val="856800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CFAFA4C-43C2-41FD-B4BD-48032C5557FB}"/>
              </a:ext>
            </a:extLst>
          </p:cNvPr>
          <p:cNvGrpSpPr/>
          <p:nvPr/>
        </p:nvGrpSpPr>
        <p:grpSpPr>
          <a:xfrm>
            <a:off x="2940908" y="606163"/>
            <a:ext cx="2990335" cy="2099963"/>
            <a:chOff x="2940908" y="865659"/>
            <a:chExt cx="2990335" cy="209996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BC3A53-D3DE-4010-AD06-5432A0A741CD}"/>
                </a:ext>
              </a:extLst>
            </p:cNvPr>
            <p:cNvSpPr/>
            <p:nvPr/>
          </p:nvSpPr>
          <p:spPr>
            <a:xfrm>
              <a:off x="2940908" y="1297458"/>
              <a:ext cx="2990335" cy="16681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FC4185A-B1D6-4F92-962E-B787A0ED27A2}"/>
                </a:ext>
              </a:extLst>
            </p:cNvPr>
            <p:cNvSpPr/>
            <p:nvPr/>
          </p:nvSpPr>
          <p:spPr>
            <a:xfrm>
              <a:off x="3410466" y="1915300"/>
              <a:ext cx="2075935" cy="803189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A931507-F36A-4AED-8E58-AA1824C54733}"/>
                </a:ext>
              </a:extLst>
            </p:cNvPr>
            <p:cNvSpPr/>
            <p:nvPr/>
          </p:nvSpPr>
          <p:spPr>
            <a:xfrm>
              <a:off x="3781168" y="2162432"/>
              <a:ext cx="1383956" cy="3336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</a:t>
              </a:r>
              <a:endParaRPr lang="ko-KR" alt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666BB8-D7C0-427F-815F-5EB68AC0FB1D}"/>
                </a:ext>
              </a:extLst>
            </p:cNvPr>
            <p:cNvSpPr txBox="1"/>
            <p:nvPr/>
          </p:nvSpPr>
          <p:spPr>
            <a:xfrm>
              <a:off x="3967217" y="1545968"/>
              <a:ext cx="960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Thread1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4050C6-C69F-4CC3-895B-6F04DC72C17D}"/>
                </a:ext>
              </a:extLst>
            </p:cNvPr>
            <p:cNvSpPr txBox="1"/>
            <p:nvPr/>
          </p:nvSpPr>
          <p:spPr>
            <a:xfrm>
              <a:off x="4162509" y="865659"/>
              <a:ext cx="570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CPU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787E0A0-48EC-42BC-8295-9F33447FE98E}"/>
              </a:ext>
            </a:extLst>
          </p:cNvPr>
          <p:cNvGrpSpPr/>
          <p:nvPr/>
        </p:nvGrpSpPr>
        <p:grpSpPr>
          <a:xfrm>
            <a:off x="6512710" y="606163"/>
            <a:ext cx="2990335" cy="2099963"/>
            <a:chOff x="2940908" y="865659"/>
            <a:chExt cx="2990335" cy="209996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3925BD1-5F7E-468E-A9A7-B1BDFD670006}"/>
                </a:ext>
              </a:extLst>
            </p:cNvPr>
            <p:cNvSpPr/>
            <p:nvPr/>
          </p:nvSpPr>
          <p:spPr>
            <a:xfrm>
              <a:off x="2940908" y="1297458"/>
              <a:ext cx="2990335" cy="16681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FA65E18-2520-4BDA-8230-7FA0A9F4BBBD}"/>
                </a:ext>
              </a:extLst>
            </p:cNvPr>
            <p:cNvSpPr/>
            <p:nvPr/>
          </p:nvSpPr>
          <p:spPr>
            <a:xfrm>
              <a:off x="3410466" y="1915300"/>
              <a:ext cx="2075935" cy="803189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EDDC948-1A75-42D2-955A-0F82D7E4F13A}"/>
                </a:ext>
              </a:extLst>
            </p:cNvPr>
            <p:cNvSpPr/>
            <p:nvPr/>
          </p:nvSpPr>
          <p:spPr>
            <a:xfrm>
              <a:off x="3781168" y="2162432"/>
              <a:ext cx="1383956" cy="3336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</a:t>
              </a:r>
              <a:endParaRPr lang="ko-KR" alt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44EAAF-E6FB-4D52-9A8B-73389D25A2AC}"/>
                </a:ext>
              </a:extLst>
            </p:cNvPr>
            <p:cNvSpPr txBox="1"/>
            <p:nvPr/>
          </p:nvSpPr>
          <p:spPr>
            <a:xfrm>
              <a:off x="3967217" y="1545968"/>
              <a:ext cx="960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Thread2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940F6C-97B6-429E-B7B6-767205E9A8B2}"/>
                </a:ext>
              </a:extLst>
            </p:cNvPr>
            <p:cNvSpPr txBox="1"/>
            <p:nvPr/>
          </p:nvSpPr>
          <p:spPr>
            <a:xfrm>
              <a:off x="4162509" y="865659"/>
              <a:ext cx="570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CPU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9537A1-CB39-4E0B-A13C-DC92A5D8ACAE}"/>
              </a:ext>
            </a:extLst>
          </p:cNvPr>
          <p:cNvSpPr/>
          <p:nvPr/>
        </p:nvSpPr>
        <p:spPr>
          <a:xfrm>
            <a:off x="2940906" y="3429000"/>
            <a:ext cx="6562139" cy="158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RAM</a:t>
            </a:r>
            <a:endParaRPr lang="ko-KR" altLang="en-US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482276E-6C56-44DF-824E-314ACCDC0257}"/>
              </a:ext>
            </a:extLst>
          </p:cNvPr>
          <p:cNvCxnSpPr>
            <a:cxnSpLocks/>
          </p:cNvCxnSpPr>
          <p:nvPr/>
        </p:nvCxnSpPr>
        <p:spPr>
          <a:xfrm>
            <a:off x="4028307" y="2236569"/>
            <a:ext cx="0" cy="1179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7BA01B4-E906-43D0-9305-102D07E12A84}"/>
              </a:ext>
            </a:extLst>
          </p:cNvPr>
          <p:cNvCxnSpPr>
            <a:cxnSpLocks/>
          </p:cNvCxnSpPr>
          <p:nvPr/>
        </p:nvCxnSpPr>
        <p:spPr>
          <a:xfrm flipV="1">
            <a:off x="4955055" y="2236569"/>
            <a:ext cx="0" cy="1179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DC8112F-30C5-440B-B63A-C0793AA759E3}"/>
              </a:ext>
            </a:extLst>
          </p:cNvPr>
          <p:cNvCxnSpPr>
            <a:cxnSpLocks/>
          </p:cNvCxnSpPr>
          <p:nvPr/>
        </p:nvCxnSpPr>
        <p:spPr>
          <a:xfrm>
            <a:off x="7572983" y="2236569"/>
            <a:ext cx="0" cy="1166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F8B9CBB-73A6-4E9A-A6CC-F2C9EF2E2508}"/>
              </a:ext>
            </a:extLst>
          </p:cNvPr>
          <p:cNvCxnSpPr>
            <a:cxnSpLocks/>
          </p:cNvCxnSpPr>
          <p:nvPr/>
        </p:nvCxnSpPr>
        <p:spPr>
          <a:xfrm flipV="1">
            <a:off x="8499731" y="2236569"/>
            <a:ext cx="0" cy="1166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D227D2F-7B88-44D7-B9C8-792FCE584828}"/>
              </a:ext>
            </a:extLst>
          </p:cNvPr>
          <p:cNvSpPr txBox="1"/>
          <p:nvPr/>
        </p:nvSpPr>
        <p:spPr>
          <a:xfrm>
            <a:off x="8609007" y="2869851"/>
            <a:ext cx="1788075" cy="36933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balance = 10000</a:t>
            </a:r>
            <a:endParaRPr lang="ko-KR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ED0F0B-D0CF-440D-83C4-4D78220A9776}"/>
              </a:ext>
            </a:extLst>
          </p:cNvPr>
          <p:cNvSpPr txBox="1"/>
          <p:nvPr/>
        </p:nvSpPr>
        <p:spPr>
          <a:xfrm>
            <a:off x="5203136" y="4467991"/>
            <a:ext cx="1788075" cy="36933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balance = 10000</a:t>
            </a:r>
            <a:endParaRPr lang="ko-KR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511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CFAFA4C-43C2-41FD-B4BD-48032C5557FB}"/>
              </a:ext>
            </a:extLst>
          </p:cNvPr>
          <p:cNvGrpSpPr/>
          <p:nvPr/>
        </p:nvGrpSpPr>
        <p:grpSpPr>
          <a:xfrm>
            <a:off x="2940908" y="606163"/>
            <a:ext cx="2990335" cy="2099963"/>
            <a:chOff x="2940908" y="865659"/>
            <a:chExt cx="2990335" cy="209996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BC3A53-D3DE-4010-AD06-5432A0A741CD}"/>
                </a:ext>
              </a:extLst>
            </p:cNvPr>
            <p:cNvSpPr/>
            <p:nvPr/>
          </p:nvSpPr>
          <p:spPr>
            <a:xfrm>
              <a:off x="2940908" y="1297458"/>
              <a:ext cx="2990335" cy="16681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FC4185A-B1D6-4F92-962E-B787A0ED27A2}"/>
                </a:ext>
              </a:extLst>
            </p:cNvPr>
            <p:cNvSpPr/>
            <p:nvPr/>
          </p:nvSpPr>
          <p:spPr>
            <a:xfrm>
              <a:off x="3410466" y="1915300"/>
              <a:ext cx="2075935" cy="803189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A931507-F36A-4AED-8E58-AA1824C54733}"/>
                </a:ext>
              </a:extLst>
            </p:cNvPr>
            <p:cNvSpPr/>
            <p:nvPr/>
          </p:nvSpPr>
          <p:spPr>
            <a:xfrm>
              <a:off x="3781168" y="2162432"/>
              <a:ext cx="1383956" cy="3336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</a:t>
              </a:r>
              <a:endParaRPr lang="ko-KR" alt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666BB8-D7C0-427F-815F-5EB68AC0FB1D}"/>
                </a:ext>
              </a:extLst>
            </p:cNvPr>
            <p:cNvSpPr txBox="1"/>
            <p:nvPr/>
          </p:nvSpPr>
          <p:spPr>
            <a:xfrm>
              <a:off x="3967217" y="1545968"/>
              <a:ext cx="960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Thread1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4050C6-C69F-4CC3-895B-6F04DC72C17D}"/>
                </a:ext>
              </a:extLst>
            </p:cNvPr>
            <p:cNvSpPr txBox="1"/>
            <p:nvPr/>
          </p:nvSpPr>
          <p:spPr>
            <a:xfrm>
              <a:off x="4162509" y="865659"/>
              <a:ext cx="570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CPU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787E0A0-48EC-42BC-8295-9F33447FE98E}"/>
              </a:ext>
            </a:extLst>
          </p:cNvPr>
          <p:cNvGrpSpPr/>
          <p:nvPr/>
        </p:nvGrpSpPr>
        <p:grpSpPr>
          <a:xfrm>
            <a:off x="6512710" y="606163"/>
            <a:ext cx="2990335" cy="2099963"/>
            <a:chOff x="2940908" y="865659"/>
            <a:chExt cx="2990335" cy="209996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3925BD1-5F7E-468E-A9A7-B1BDFD670006}"/>
                </a:ext>
              </a:extLst>
            </p:cNvPr>
            <p:cNvSpPr/>
            <p:nvPr/>
          </p:nvSpPr>
          <p:spPr>
            <a:xfrm>
              <a:off x="2940908" y="1297458"/>
              <a:ext cx="2990335" cy="16681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FA65E18-2520-4BDA-8230-7FA0A9F4BBBD}"/>
                </a:ext>
              </a:extLst>
            </p:cNvPr>
            <p:cNvSpPr/>
            <p:nvPr/>
          </p:nvSpPr>
          <p:spPr>
            <a:xfrm>
              <a:off x="3410466" y="1915300"/>
              <a:ext cx="2075935" cy="803189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EDDC948-1A75-42D2-955A-0F82D7E4F13A}"/>
                </a:ext>
              </a:extLst>
            </p:cNvPr>
            <p:cNvSpPr/>
            <p:nvPr/>
          </p:nvSpPr>
          <p:spPr>
            <a:xfrm>
              <a:off x="3781168" y="2162432"/>
              <a:ext cx="1383956" cy="3336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</a:t>
              </a:r>
              <a:endParaRPr lang="ko-KR" alt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44EAAF-E6FB-4D52-9A8B-73389D25A2AC}"/>
                </a:ext>
              </a:extLst>
            </p:cNvPr>
            <p:cNvSpPr txBox="1"/>
            <p:nvPr/>
          </p:nvSpPr>
          <p:spPr>
            <a:xfrm>
              <a:off x="3967217" y="1545968"/>
              <a:ext cx="960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Thread2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940F6C-97B6-429E-B7B6-767205E9A8B2}"/>
                </a:ext>
              </a:extLst>
            </p:cNvPr>
            <p:cNvSpPr txBox="1"/>
            <p:nvPr/>
          </p:nvSpPr>
          <p:spPr>
            <a:xfrm>
              <a:off x="4162509" y="865659"/>
              <a:ext cx="570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CPU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9537A1-CB39-4E0B-A13C-DC92A5D8ACAE}"/>
              </a:ext>
            </a:extLst>
          </p:cNvPr>
          <p:cNvSpPr/>
          <p:nvPr/>
        </p:nvSpPr>
        <p:spPr>
          <a:xfrm>
            <a:off x="2940906" y="3429000"/>
            <a:ext cx="6562139" cy="158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RAM</a:t>
            </a:r>
            <a:endParaRPr lang="ko-KR" altLang="en-US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482276E-6C56-44DF-824E-314ACCDC0257}"/>
              </a:ext>
            </a:extLst>
          </p:cNvPr>
          <p:cNvCxnSpPr>
            <a:cxnSpLocks/>
          </p:cNvCxnSpPr>
          <p:nvPr/>
        </p:nvCxnSpPr>
        <p:spPr>
          <a:xfrm>
            <a:off x="4028307" y="2236569"/>
            <a:ext cx="0" cy="1179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7BA01B4-E906-43D0-9305-102D07E12A84}"/>
              </a:ext>
            </a:extLst>
          </p:cNvPr>
          <p:cNvCxnSpPr>
            <a:cxnSpLocks/>
          </p:cNvCxnSpPr>
          <p:nvPr/>
        </p:nvCxnSpPr>
        <p:spPr>
          <a:xfrm flipV="1">
            <a:off x="4955055" y="2236569"/>
            <a:ext cx="0" cy="117938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DC8112F-30C5-440B-B63A-C0793AA759E3}"/>
              </a:ext>
            </a:extLst>
          </p:cNvPr>
          <p:cNvCxnSpPr>
            <a:cxnSpLocks/>
          </p:cNvCxnSpPr>
          <p:nvPr/>
        </p:nvCxnSpPr>
        <p:spPr>
          <a:xfrm>
            <a:off x="7572983" y="2236569"/>
            <a:ext cx="0" cy="1166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F8B9CBB-73A6-4E9A-A6CC-F2C9EF2E2508}"/>
              </a:ext>
            </a:extLst>
          </p:cNvPr>
          <p:cNvCxnSpPr>
            <a:cxnSpLocks/>
          </p:cNvCxnSpPr>
          <p:nvPr/>
        </p:nvCxnSpPr>
        <p:spPr>
          <a:xfrm flipV="1">
            <a:off x="8499731" y="2236569"/>
            <a:ext cx="0" cy="1166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D227D2F-7B88-44D7-B9C8-792FCE584828}"/>
              </a:ext>
            </a:extLst>
          </p:cNvPr>
          <p:cNvSpPr txBox="1"/>
          <p:nvPr/>
        </p:nvSpPr>
        <p:spPr>
          <a:xfrm>
            <a:off x="8609007" y="2869851"/>
            <a:ext cx="1788075" cy="36933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balance = 10000</a:t>
            </a:r>
            <a:endParaRPr lang="ko-KR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E0A2C33-2B0E-484B-8648-01DBE9C6298D}"/>
              </a:ext>
            </a:extLst>
          </p:cNvPr>
          <p:cNvGrpSpPr/>
          <p:nvPr/>
        </p:nvGrpSpPr>
        <p:grpSpPr>
          <a:xfrm>
            <a:off x="4985507" y="2732218"/>
            <a:ext cx="1911142" cy="523096"/>
            <a:chOff x="422231" y="3339761"/>
            <a:chExt cx="1911142" cy="52309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090F66E-550A-4625-B6A9-6D380FC3AFA2}"/>
                </a:ext>
              </a:extLst>
            </p:cNvPr>
            <p:cNvSpPr txBox="1"/>
            <p:nvPr/>
          </p:nvSpPr>
          <p:spPr>
            <a:xfrm>
              <a:off x="545298" y="3493525"/>
              <a:ext cx="1788075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balance = 10000</a:t>
              </a:r>
              <a:endParaRPr lang="ko-KR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2B643A8-078D-41EA-85EF-1638CEAAC433}"/>
                </a:ext>
              </a:extLst>
            </p:cNvPr>
            <p:cNvSpPr/>
            <p:nvPr/>
          </p:nvSpPr>
          <p:spPr>
            <a:xfrm>
              <a:off x="422231" y="3339761"/>
              <a:ext cx="269403" cy="292396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01F9488-B4F6-4E65-AB0D-3B13B1A8691C}"/>
              </a:ext>
            </a:extLst>
          </p:cNvPr>
          <p:cNvSpPr txBox="1"/>
          <p:nvPr/>
        </p:nvSpPr>
        <p:spPr>
          <a:xfrm>
            <a:off x="5203136" y="4467991"/>
            <a:ext cx="1788075" cy="36933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balance = 10000</a:t>
            </a:r>
            <a:endParaRPr lang="ko-KR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49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CFAFA4C-43C2-41FD-B4BD-48032C5557FB}"/>
              </a:ext>
            </a:extLst>
          </p:cNvPr>
          <p:cNvGrpSpPr/>
          <p:nvPr/>
        </p:nvGrpSpPr>
        <p:grpSpPr>
          <a:xfrm>
            <a:off x="2940908" y="606163"/>
            <a:ext cx="2990335" cy="2099963"/>
            <a:chOff x="2940908" y="865659"/>
            <a:chExt cx="2990335" cy="209996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BC3A53-D3DE-4010-AD06-5432A0A741CD}"/>
                </a:ext>
              </a:extLst>
            </p:cNvPr>
            <p:cNvSpPr/>
            <p:nvPr/>
          </p:nvSpPr>
          <p:spPr>
            <a:xfrm>
              <a:off x="2940908" y="1297458"/>
              <a:ext cx="2990335" cy="16681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FC4185A-B1D6-4F92-962E-B787A0ED27A2}"/>
                </a:ext>
              </a:extLst>
            </p:cNvPr>
            <p:cNvSpPr/>
            <p:nvPr/>
          </p:nvSpPr>
          <p:spPr>
            <a:xfrm>
              <a:off x="3410466" y="1915300"/>
              <a:ext cx="2075935" cy="803189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A931507-F36A-4AED-8E58-AA1824C54733}"/>
                </a:ext>
              </a:extLst>
            </p:cNvPr>
            <p:cNvSpPr/>
            <p:nvPr/>
          </p:nvSpPr>
          <p:spPr>
            <a:xfrm>
              <a:off x="3781168" y="2162432"/>
              <a:ext cx="1383956" cy="3336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</a:t>
              </a:r>
              <a:endParaRPr lang="ko-KR" alt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666BB8-D7C0-427F-815F-5EB68AC0FB1D}"/>
                </a:ext>
              </a:extLst>
            </p:cNvPr>
            <p:cNvSpPr txBox="1"/>
            <p:nvPr/>
          </p:nvSpPr>
          <p:spPr>
            <a:xfrm>
              <a:off x="3967217" y="1545968"/>
              <a:ext cx="960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Thread1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4050C6-C69F-4CC3-895B-6F04DC72C17D}"/>
                </a:ext>
              </a:extLst>
            </p:cNvPr>
            <p:cNvSpPr txBox="1"/>
            <p:nvPr/>
          </p:nvSpPr>
          <p:spPr>
            <a:xfrm>
              <a:off x="4162509" y="865659"/>
              <a:ext cx="570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CPU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787E0A0-48EC-42BC-8295-9F33447FE98E}"/>
              </a:ext>
            </a:extLst>
          </p:cNvPr>
          <p:cNvGrpSpPr/>
          <p:nvPr/>
        </p:nvGrpSpPr>
        <p:grpSpPr>
          <a:xfrm>
            <a:off x="6512710" y="606163"/>
            <a:ext cx="2990335" cy="2099963"/>
            <a:chOff x="2940908" y="865659"/>
            <a:chExt cx="2990335" cy="209996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3925BD1-5F7E-468E-A9A7-B1BDFD670006}"/>
                </a:ext>
              </a:extLst>
            </p:cNvPr>
            <p:cNvSpPr/>
            <p:nvPr/>
          </p:nvSpPr>
          <p:spPr>
            <a:xfrm>
              <a:off x="2940908" y="1297458"/>
              <a:ext cx="2990335" cy="16681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FA65E18-2520-4BDA-8230-7FA0A9F4BBBD}"/>
                </a:ext>
              </a:extLst>
            </p:cNvPr>
            <p:cNvSpPr/>
            <p:nvPr/>
          </p:nvSpPr>
          <p:spPr>
            <a:xfrm>
              <a:off x="3410466" y="1915300"/>
              <a:ext cx="2075935" cy="803189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EDDC948-1A75-42D2-955A-0F82D7E4F13A}"/>
                </a:ext>
              </a:extLst>
            </p:cNvPr>
            <p:cNvSpPr/>
            <p:nvPr/>
          </p:nvSpPr>
          <p:spPr>
            <a:xfrm>
              <a:off x="3781168" y="2162432"/>
              <a:ext cx="1383956" cy="3336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</a:t>
              </a:r>
              <a:endParaRPr lang="ko-KR" alt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44EAAF-E6FB-4D52-9A8B-73389D25A2AC}"/>
                </a:ext>
              </a:extLst>
            </p:cNvPr>
            <p:cNvSpPr txBox="1"/>
            <p:nvPr/>
          </p:nvSpPr>
          <p:spPr>
            <a:xfrm>
              <a:off x="3967217" y="1545968"/>
              <a:ext cx="960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Thread2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940F6C-97B6-429E-B7B6-767205E9A8B2}"/>
                </a:ext>
              </a:extLst>
            </p:cNvPr>
            <p:cNvSpPr txBox="1"/>
            <p:nvPr/>
          </p:nvSpPr>
          <p:spPr>
            <a:xfrm>
              <a:off x="4162509" y="865659"/>
              <a:ext cx="570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CPU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9537A1-CB39-4E0B-A13C-DC92A5D8ACAE}"/>
              </a:ext>
            </a:extLst>
          </p:cNvPr>
          <p:cNvSpPr/>
          <p:nvPr/>
        </p:nvSpPr>
        <p:spPr>
          <a:xfrm>
            <a:off x="2940906" y="3429000"/>
            <a:ext cx="6562139" cy="158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RAM</a:t>
            </a:r>
            <a:endParaRPr lang="ko-KR" altLang="en-US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482276E-6C56-44DF-824E-314ACCDC0257}"/>
              </a:ext>
            </a:extLst>
          </p:cNvPr>
          <p:cNvCxnSpPr>
            <a:cxnSpLocks/>
          </p:cNvCxnSpPr>
          <p:nvPr/>
        </p:nvCxnSpPr>
        <p:spPr>
          <a:xfrm>
            <a:off x="4028307" y="2236569"/>
            <a:ext cx="0" cy="1179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7BA01B4-E906-43D0-9305-102D07E12A84}"/>
              </a:ext>
            </a:extLst>
          </p:cNvPr>
          <p:cNvCxnSpPr>
            <a:cxnSpLocks/>
          </p:cNvCxnSpPr>
          <p:nvPr/>
        </p:nvCxnSpPr>
        <p:spPr>
          <a:xfrm flipV="1">
            <a:off x="4955055" y="2236569"/>
            <a:ext cx="0" cy="1179385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DC8112F-30C5-440B-B63A-C0793AA759E3}"/>
              </a:ext>
            </a:extLst>
          </p:cNvPr>
          <p:cNvCxnSpPr>
            <a:cxnSpLocks/>
          </p:cNvCxnSpPr>
          <p:nvPr/>
        </p:nvCxnSpPr>
        <p:spPr>
          <a:xfrm>
            <a:off x="7572983" y="2236569"/>
            <a:ext cx="0" cy="1166339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F8B9CBB-73A6-4E9A-A6CC-F2C9EF2E2508}"/>
              </a:ext>
            </a:extLst>
          </p:cNvPr>
          <p:cNvCxnSpPr>
            <a:cxnSpLocks/>
          </p:cNvCxnSpPr>
          <p:nvPr/>
        </p:nvCxnSpPr>
        <p:spPr>
          <a:xfrm flipV="1">
            <a:off x="8499731" y="2236569"/>
            <a:ext cx="0" cy="1166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090F66E-550A-4625-B6A9-6D380FC3AFA2}"/>
              </a:ext>
            </a:extLst>
          </p:cNvPr>
          <p:cNvSpPr txBox="1"/>
          <p:nvPr/>
        </p:nvSpPr>
        <p:spPr>
          <a:xfrm>
            <a:off x="3579108" y="1043801"/>
            <a:ext cx="1788075" cy="36933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balance = 10000</a:t>
            </a:r>
            <a:endParaRPr lang="ko-KR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1F9488-B4F6-4E65-AB0D-3B13B1A8691C}"/>
              </a:ext>
            </a:extLst>
          </p:cNvPr>
          <p:cNvSpPr txBox="1"/>
          <p:nvPr/>
        </p:nvSpPr>
        <p:spPr>
          <a:xfrm>
            <a:off x="5203136" y="4467991"/>
            <a:ext cx="1788075" cy="36933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balance = 10000</a:t>
            </a:r>
            <a:endParaRPr lang="ko-KR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9A63041-B414-455C-87CC-C77806BB0140}"/>
              </a:ext>
            </a:extLst>
          </p:cNvPr>
          <p:cNvGrpSpPr/>
          <p:nvPr/>
        </p:nvGrpSpPr>
        <p:grpSpPr>
          <a:xfrm>
            <a:off x="5564166" y="2666826"/>
            <a:ext cx="1911142" cy="523096"/>
            <a:chOff x="422231" y="3339761"/>
            <a:chExt cx="1911142" cy="52309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126388-40D2-4F2E-8399-21E7BAA0847B}"/>
                </a:ext>
              </a:extLst>
            </p:cNvPr>
            <p:cNvSpPr txBox="1"/>
            <p:nvPr/>
          </p:nvSpPr>
          <p:spPr>
            <a:xfrm>
              <a:off x="545298" y="3493525"/>
              <a:ext cx="1788075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balance = 5000</a:t>
              </a:r>
              <a:endParaRPr lang="ko-KR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7B723C7-771C-4474-AAB9-27A8019CA3BE}"/>
                </a:ext>
              </a:extLst>
            </p:cNvPr>
            <p:cNvSpPr/>
            <p:nvPr/>
          </p:nvSpPr>
          <p:spPr>
            <a:xfrm>
              <a:off x="422231" y="3339761"/>
              <a:ext cx="269403" cy="292396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25BE009-3D9A-485F-8C94-ED536479E9AF}"/>
              </a:ext>
            </a:extLst>
          </p:cNvPr>
          <p:cNvGrpSpPr/>
          <p:nvPr/>
        </p:nvGrpSpPr>
        <p:grpSpPr>
          <a:xfrm>
            <a:off x="8485940" y="2706125"/>
            <a:ext cx="1911142" cy="523096"/>
            <a:chOff x="422231" y="3339761"/>
            <a:chExt cx="1911142" cy="52309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EB1121-2BCA-43C1-BE8C-8C3E414EE44F}"/>
                </a:ext>
              </a:extLst>
            </p:cNvPr>
            <p:cNvSpPr txBox="1"/>
            <p:nvPr/>
          </p:nvSpPr>
          <p:spPr>
            <a:xfrm>
              <a:off x="545298" y="3493525"/>
              <a:ext cx="1788075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balance = 10000</a:t>
              </a:r>
              <a:endParaRPr lang="ko-KR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E0DDD7E-81A1-42E5-A8D3-A4334874DC28}"/>
                </a:ext>
              </a:extLst>
            </p:cNvPr>
            <p:cNvSpPr/>
            <p:nvPr/>
          </p:nvSpPr>
          <p:spPr>
            <a:xfrm>
              <a:off x="422231" y="3339761"/>
              <a:ext cx="269403" cy="292396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33FE885-28E8-4385-A704-E2150C8833F8}"/>
              </a:ext>
            </a:extLst>
          </p:cNvPr>
          <p:cNvCxnSpPr>
            <a:cxnSpLocks/>
          </p:cNvCxnSpPr>
          <p:nvPr/>
        </p:nvCxnSpPr>
        <p:spPr>
          <a:xfrm flipH="1">
            <a:off x="7032395" y="3201078"/>
            <a:ext cx="2511834" cy="1423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302A58C-245C-4917-BF3F-23B1E7F0C32E}"/>
              </a:ext>
            </a:extLst>
          </p:cNvPr>
          <p:cNvSpPr txBox="1"/>
          <p:nvPr/>
        </p:nvSpPr>
        <p:spPr>
          <a:xfrm rot="19845240">
            <a:off x="7487359" y="3587574"/>
            <a:ext cx="122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compare!!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FDB210-D09C-4EA2-8D1E-2E779373BAAF}"/>
              </a:ext>
            </a:extLst>
          </p:cNvPr>
          <p:cNvSpPr txBox="1"/>
          <p:nvPr/>
        </p:nvSpPr>
        <p:spPr>
          <a:xfrm rot="19834507">
            <a:off x="7401330" y="3889836"/>
            <a:ext cx="2414996" cy="830997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변경시도 시 </a:t>
            </a:r>
            <a:r>
              <a:rPr lang="en-US" altLang="ko-KR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ko-KR" alt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번 결과가 </a:t>
            </a:r>
            <a:r>
              <a:rPr lang="en-US" altLang="ko-KR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ko-KR" alt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이면 </a:t>
            </a:r>
            <a:r>
              <a:rPr lang="en-US" altLang="ko-KR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balance </a:t>
            </a:r>
            <a:r>
              <a:rPr lang="ko-KR" alt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값</a:t>
            </a:r>
            <a:r>
              <a:rPr lang="en-US" altLang="ko-KR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변경</a:t>
            </a:r>
            <a:endParaRPr lang="en-US" altLang="ko-KR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</a:t>
            </a:r>
            <a:r>
              <a:rPr lang="ko-KR" alt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번 실행</a:t>
            </a:r>
            <a:r>
              <a:rPr lang="en-US" altLang="ko-KR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ko-KR" altLang="en-US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9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499B3C-DA52-49EF-9827-64A05F3F14E7}"/>
              </a:ext>
            </a:extLst>
          </p:cNvPr>
          <p:cNvSpPr txBox="1"/>
          <p:nvPr/>
        </p:nvSpPr>
        <p:spPr>
          <a:xfrm>
            <a:off x="2826607" y="3244334"/>
            <a:ext cx="670045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i="0" dirty="0">
                <a:solidFill>
                  <a:srgbClr val="000000"/>
                </a:solidFill>
                <a:effectLst/>
                <a:latin typeface="Nanum Gothic"/>
              </a:rPr>
              <a:t>volatile </a:t>
            </a:r>
          </a:p>
          <a:p>
            <a:pPr algn="ctr"/>
            <a:r>
              <a:rPr lang="en-US" altLang="ko-KR" sz="3200" b="1" dirty="0">
                <a:solidFill>
                  <a:srgbClr val="000000"/>
                </a:solidFill>
                <a:latin typeface="Nanum Gothic"/>
              </a:rPr>
              <a:t> - </a:t>
            </a:r>
            <a:r>
              <a:rPr lang="ko-KR" altLang="en-US" sz="2400" dirty="0">
                <a:solidFill>
                  <a:srgbClr val="000000"/>
                </a:solidFill>
                <a:latin typeface="Nanum Gothic"/>
              </a:rPr>
              <a:t>가시성문제를 해결해주는 키워드 </a:t>
            </a:r>
            <a:r>
              <a:rPr lang="en-US" altLang="ko-KR" sz="3200" b="1" dirty="0">
                <a:solidFill>
                  <a:srgbClr val="000000"/>
                </a:solidFill>
                <a:latin typeface="Nanum Gothic"/>
              </a:rPr>
              <a:t>- 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20691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CFAFA4C-43C2-41FD-B4BD-48032C5557FB}"/>
              </a:ext>
            </a:extLst>
          </p:cNvPr>
          <p:cNvGrpSpPr/>
          <p:nvPr/>
        </p:nvGrpSpPr>
        <p:grpSpPr>
          <a:xfrm>
            <a:off x="2940908" y="606163"/>
            <a:ext cx="2990335" cy="2099963"/>
            <a:chOff x="2940908" y="865659"/>
            <a:chExt cx="2990335" cy="209996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BC3A53-D3DE-4010-AD06-5432A0A741CD}"/>
                </a:ext>
              </a:extLst>
            </p:cNvPr>
            <p:cNvSpPr/>
            <p:nvPr/>
          </p:nvSpPr>
          <p:spPr>
            <a:xfrm>
              <a:off x="2940908" y="1297458"/>
              <a:ext cx="2990335" cy="16681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FC4185A-B1D6-4F92-962E-B787A0ED27A2}"/>
                </a:ext>
              </a:extLst>
            </p:cNvPr>
            <p:cNvSpPr/>
            <p:nvPr/>
          </p:nvSpPr>
          <p:spPr>
            <a:xfrm>
              <a:off x="3410466" y="1915300"/>
              <a:ext cx="2075935" cy="803189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A931507-F36A-4AED-8E58-AA1824C54733}"/>
                </a:ext>
              </a:extLst>
            </p:cNvPr>
            <p:cNvSpPr/>
            <p:nvPr/>
          </p:nvSpPr>
          <p:spPr>
            <a:xfrm>
              <a:off x="3781168" y="2162432"/>
              <a:ext cx="1383956" cy="3336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</a:t>
              </a:r>
              <a:endParaRPr lang="ko-KR" alt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666BB8-D7C0-427F-815F-5EB68AC0FB1D}"/>
                </a:ext>
              </a:extLst>
            </p:cNvPr>
            <p:cNvSpPr txBox="1"/>
            <p:nvPr/>
          </p:nvSpPr>
          <p:spPr>
            <a:xfrm>
              <a:off x="3967217" y="1545968"/>
              <a:ext cx="960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Thread1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4050C6-C69F-4CC3-895B-6F04DC72C17D}"/>
                </a:ext>
              </a:extLst>
            </p:cNvPr>
            <p:cNvSpPr txBox="1"/>
            <p:nvPr/>
          </p:nvSpPr>
          <p:spPr>
            <a:xfrm>
              <a:off x="4162509" y="865659"/>
              <a:ext cx="570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CPU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787E0A0-48EC-42BC-8295-9F33447FE98E}"/>
              </a:ext>
            </a:extLst>
          </p:cNvPr>
          <p:cNvGrpSpPr/>
          <p:nvPr/>
        </p:nvGrpSpPr>
        <p:grpSpPr>
          <a:xfrm>
            <a:off x="6512710" y="606163"/>
            <a:ext cx="2990335" cy="2099963"/>
            <a:chOff x="2940908" y="865659"/>
            <a:chExt cx="2990335" cy="209996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3925BD1-5F7E-468E-A9A7-B1BDFD670006}"/>
                </a:ext>
              </a:extLst>
            </p:cNvPr>
            <p:cNvSpPr/>
            <p:nvPr/>
          </p:nvSpPr>
          <p:spPr>
            <a:xfrm>
              <a:off x="2940908" y="1297458"/>
              <a:ext cx="2990335" cy="16681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FA65E18-2520-4BDA-8230-7FA0A9F4BBBD}"/>
                </a:ext>
              </a:extLst>
            </p:cNvPr>
            <p:cNvSpPr/>
            <p:nvPr/>
          </p:nvSpPr>
          <p:spPr>
            <a:xfrm>
              <a:off x="3410466" y="1915300"/>
              <a:ext cx="2075935" cy="803189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EDDC948-1A75-42D2-955A-0F82D7E4F13A}"/>
                </a:ext>
              </a:extLst>
            </p:cNvPr>
            <p:cNvSpPr/>
            <p:nvPr/>
          </p:nvSpPr>
          <p:spPr>
            <a:xfrm>
              <a:off x="3781168" y="2162432"/>
              <a:ext cx="1383956" cy="3336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</a:t>
              </a:r>
              <a:endParaRPr lang="ko-KR" alt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44EAAF-E6FB-4D52-9A8B-73389D25A2AC}"/>
                </a:ext>
              </a:extLst>
            </p:cNvPr>
            <p:cNvSpPr txBox="1"/>
            <p:nvPr/>
          </p:nvSpPr>
          <p:spPr>
            <a:xfrm>
              <a:off x="3967217" y="1545968"/>
              <a:ext cx="960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Thread2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940F6C-97B6-429E-B7B6-767205E9A8B2}"/>
                </a:ext>
              </a:extLst>
            </p:cNvPr>
            <p:cNvSpPr txBox="1"/>
            <p:nvPr/>
          </p:nvSpPr>
          <p:spPr>
            <a:xfrm>
              <a:off x="4162509" y="865659"/>
              <a:ext cx="570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CPU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9537A1-CB39-4E0B-A13C-DC92A5D8ACAE}"/>
              </a:ext>
            </a:extLst>
          </p:cNvPr>
          <p:cNvSpPr/>
          <p:nvPr/>
        </p:nvSpPr>
        <p:spPr>
          <a:xfrm>
            <a:off x="2940906" y="3429000"/>
            <a:ext cx="6562139" cy="158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RAM</a:t>
            </a:r>
            <a:endParaRPr lang="ko-KR" altLang="en-US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482276E-6C56-44DF-824E-314ACCDC0257}"/>
              </a:ext>
            </a:extLst>
          </p:cNvPr>
          <p:cNvCxnSpPr>
            <a:cxnSpLocks/>
          </p:cNvCxnSpPr>
          <p:nvPr/>
        </p:nvCxnSpPr>
        <p:spPr>
          <a:xfrm>
            <a:off x="4028307" y="2236569"/>
            <a:ext cx="0" cy="1179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7BA01B4-E906-43D0-9305-102D07E12A84}"/>
              </a:ext>
            </a:extLst>
          </p:cNvPr>
          <p:cNvCxnSpPr>
            <a:cxnSpLocks/>
          </p:cNvCxnSpPr>
          <p:nvPr/>
        </p:nvCxnSpPr>
        <p:spPr>
          <a:xfrm flipV="1">
            <a:off x="4955055" y="2236569"/>
            <a:ext cx="0" cy="1179385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DC8112F-30C5-440B-B63A-C0793AA759E3}"/>
              </a:ext>
            </a:extLst>
          </p:cNvPr>
          <p:cNvCxnSpPr>
            <a:cxnSpLocks/>
          </p:cNvCxnSpPr>
          <p:nvPr/>
        </p:nvCxnSpPr>
        <p:spPr>
          <a:xfrm>
            <a:off x="7572983" y="2236569"/>
            <a:ext cx="0" cy="1166339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F8B9CBB-73A6-4E9A-A6CC-F2C9EF2E2508}"/>
              </a:ext>
            </a:extLst>
          </p:cNvPr>
          <p:cNvCxnSpPr>
            <a:cxnSpLocks/>
          </p:cNvCxnSpPr>
          <p:nvPr/>
        </p:nvCxnSpPr>
        <p:spPr>
          <a:xfrm flipV="1">
            <a:off x="8499731" y="2236569"/>
            <a:ext cx="0" cy="1166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090F66E-550A-4625-B6A9-6D380FC3AFA2}"/>
              </a:ext>
            </a:extLst>
          </p:cNvPr>
          <p:cNvSpPr txBox="1"/>
          <p:nvPr/>
        </p:nvSpPr>
        <p:spPr>
          <a:xfrm>
            <a:off x="3579108" y="1043801"/>
            <a:ext cx="1788075" cy="36933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balance = 10000</a:t>
            </a:r>
            <a:endParaRPr lang="ko-KR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1F9488-B4F6-4E65-AB0D-3B13B1A8691C}"/>
              </a:ext>
            </a:extLst>
          </p:cNvPr>
          <p:cNvSpPr txBox="1"/>
          <p:nvPr/>
        </p:nvSpPr>
        <p:spPr>
          <a:xfrm>
            <a:off x="5300518" y="4403420"/>
            <a:ext cx="1788075" cy="36933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balance = 5000</a:t>
            </a:r>
            <a:endParaRPr lang="ko-KR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64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CFAFA4C-43C2-41FD-B4BD-48032C5557FB}"/>
              </a:ext>
            </a:extLst>
          </p:cNvPr>
          <p:cNvGrpSpPr/>
          <p:nvPr/>
        </p:nvGrpSpPr>
        <p:grpSpPr>
          <a:xfrm>
            <a:off x="2940908" y="606163"/>
            <a:ext cx="2990335" cy="2099963"/>
            <a:chOff x="2940908" y="865659"/>
            <a:chExt cx="2990335" cy="209996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BC3A53-D3DE-4010-AD06-5432A0A741CD}"/>
                </a:ext>
              </a:extLst>
            </p:cNvPr>
            <p:cNvSpPr/>
            <p:nvPr/>
          </p:nvSpPr>
          <p:spPr>
            <a:xfrm>
              <a:off x="2940908" y="1297458"/>
              <a:ext cx="2990335" cy="16681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FC4185A-B1D6-4F92-962E-B787A0ED27A2}"/>
                </a:ext>
              </a:extLst>
            </p:cNvPr>
            <p:cNvSpPr/>
            <p:nvPr/>
          </p:nvSpPr>
          <p:spPr>
            <a:xfrm>
              <a:off x="3410466" y="1915300"/>
              <a:ext cx="2075935" cy="803189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A931507-F36A-4AED-8E58-AA1824C54733}"/>
                </a:ext>
              </a:extLst>
            </p:cNvPr>
            <p:cNvSpPr/>
            <p:nvPr/>
          </p:nvSpPr>
          <p:spPr>
            <a:xfrm>
              <a:off x="3781168" y="2162432"/>
              <a:ext cx="1383956" cy="3336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</a:t>
              </a:r>
              <a:endParaRPr lang="ko-KR" alt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666BB8-D7C0-427F-815F-5EB68AC0FB1D}"/>
                </a:ext>
              </a:extLst>
            </p:cNvPr>
            <p:cNvSpPr txBox="1"/>
            <p:nvPr/>
          </p:nvSpPr>
          <p:spPr>
            <a:xfrm>
              <a:off x="3967217" y="1545968"/>
              <a:ext cx="960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Thread1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4050C6-C69F-4CC3-895B-6F04DC72C17D}"/>
                </a:ext>
              </a:extLst>
            </p:cNvPr>
            <p:cNvSpPr txBox="1"/>
            <p:nvPr/>
          </p:nvSpPr>
          <p:spPr>
            <a:xfrm>
              <a:off x="4162509" y="865659"/>
              <a:ext cx="570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CPU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787E0A0-48EC-42BC-8295-9F33447FE98E}"/>
              </a:ext>
            </a:extLst>
          </p:cNvPr>
          <p:cNvGrpSpPr/>
          <p:nvPr/>
        </p:nvGrpSpPr>
        <p:grpSpPr>
          <a:xfrm>
            <a:off x="6512710" y="606163"/>
            <a:ext cx="2990335" cy="2099963"/>
            <a:chOff x="2940908" y="865659"/>
            <a:chExt cx="2990335" cy="209996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3925BD1-5F7E-468E-A9A7-B1BDFD670006}"/>
                </a:ext>
              </a:extLst>
            </p:cNvPr>
            <p:cNvSpPr/>
            <p:nvPr/>
          </p:nvSpPr>
          <p:spPr>
            <a:xfrm>
              <a:off x="2940908" y="1297458"/>
              <a:ext cx="2990335" cy="16681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FA65E18-2520-4BDA-8230-7FA0A9F4BBBD}"/>
                </a:ext>
              </a:extLst>
            </p:cNvPr>
            <p:cNvSpPr/>
            <p:nvPr/>
          </p:nvSpPr>
          <p:spPr>
            <a:xfrm>
              <a:off x="3410466" y="1915300"/>
              <a:ext cx="2075935" cy="803189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EDDC948-1A75-42D2-955A-0F82D7E4F13A}"/>
                </a:ext>
              </a:extLst>
            </p:cNvPr>
            <p:cNvSpPr/>
            <p:nvPr/>
          </p:nvSpPr>
          <p:spPr>
            <a:xfrm>
              <a:off x="3781168" y="2162432"/>
              <a:ext cx="1383956" cy="3336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</a:t>
              </a:r>
              <a:endParaRPr lang="ko-KR" alt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44EAAF-E6FB-4D52-9A8B-73389D25A2AC}"/>
                </a:ext>
              </a:extLst>
            </p:cNvPr>
            <p:cNvSpPr txBox="1"/>
            <p:nvPr/>
          </p:nvSpPr>
          <p:spPr>
            <a:xfrm>
              <a:off x="3967217" y="1545968"/>
              <a:ext cx="960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Thread2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940F6C-97B6-429E-B7B6-767205E9A8B2}"/>
                </a:ext>
              </a:extLst>
            </p:cNvPr>
            <p:cNvSpPr txBox="1"/>
            <p:nvPr/>
          </p:nvSpPr>
          <p:spPr>
            <a:xfrm>
              <a:off x="4162509" y="865659"/>
              <a:ext cx="570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CPU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9537A1-CB39-4E0B-A13C-DC92A5D8ACAE}"/>
              </a:ext>
            </a:extLst>
          </p:cNvPr>
          <p:cNvSpPr/>
          <p:nvPr/>
        </p:nvSpPr>
        <p:spPr>
          <a:xfrm>
            <a:off x="2940906" y="3429000"/>
            <a:ext cx="6562139" cy="158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RAM</a:t>
            </a:r>
            <a:endParaRPr lang="ko-KR" altLang="en-US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482276E-6C56-44DF-824E-314ACCDC0257}"/>
              </a:ext>
            </a:extLst>
          </p:cNvPr>
          <p:cNvCxnSpPr>
            <a:cxnSpLocks/>
          </p:cNvCxnSpPr>
          <p:nvPr/>
        </p:nvCxnSpPr>
        <p:spPr>
          <a:xfrm>
            <a:off x="4028307" y="2236569"/>
            <a:ext cx="0" cy="117938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7BA01B4-E906-43D0-9305-102D07E12A84}"/>
              </a:ext>
            </a:extLst>
          </p:cNvPr>
          <p:cNvCxnSpPr>
            <a:cxnSpLocks/>
          </p:cNvCxnSpPr>
          <p:nvPr/>
        </p:nvCxnSpPr>
        <p:spPr>
          <a:xfrm flipV="1">
            <a:off x="4955055" y="2236569"/>
            <a:ext cx="0" cy="1179385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DC8112F-30C5-440B-B63A-C0793AA759E3}"/>
              </a:ext>
            </a:extLst>
          </p:cNvPr>
          <p:cNvCxnSpPr>
            <a:cxnSpLocks/>
          </p:cNvCxnSpPr>
          <p:nvPr/>
        </p:nvCxnSpPr>
        <p:spPr>
          <a:xfrm>
            <a:off x="7572983" y="2236569"/>
            <a:ext cx="0" cy="1166339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F8B9CBB-73A6-4E9A-A6CC-F2C9EF2E2508}"/>
              </a:ext>
            </a:extLst>
          </p:cNvPr>
          <p:cNvCxnSpPr>
            <a:cxnSpLocks/>
          </p:cNvCxnSpPr>
          <p:nvPr/>
        </p:nvCxnSpPr>
        <p:spPr>
          <a:xfrm flipV="1">
            <a:off x="8499731" y="2236569"/>
            <a:ext cx="0" cy="1166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01F9488-B4F6-4E65-AB0D-3B13B1A8691C}"/>
              </a:ext>
            </a:extLst>
          </p:cNvPr>
          <p:cNvSpPr txBox="1"/>
          <p:nvPr/>
        </p:nvSpPr>
        <p:spPr>
          <a:xfrm>
            <a:off x="5300518" y="4403420"/>
            <a:ext cx="1788075" cy="36933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balance = 5000</a:t>
            </a:r>
            <a:endParaRPr lang="ko-KR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9D974D9-481D-461B-91E1-AAF6D1BF29B8}"/>
              </a:ext>
            </a:extLst>
          </p:cNvPr>
          <p:cNvGrpSpPr/>
          <p:nvPr/>
        </p:nvGrpSpPr>
        <p:grpSpPr>
          <a:xfrm>
            <a:off x="2056075" y="2687249"/>
            <a:ext cx="1911142" cy="523096"/>
            <a:chOff x="422231" y="3339761"/>
            <a:chExt cx="1911142" cy="52309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DB2AE9-685D-4E56-A59F-AA05495D6ACB}"/>
                </a:ext>
              </a:extLst>
            </p:cNvPr>
            <p:cNvSpPr txBox="1"/>
            <p:nvPr/>
          </p:nvSpPr>
          <p:spPr>
            <a:xfrm>
              <a:off x="545298" y="3493525"/>
              <a:ext cx="1788075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balance = 5000</a:t>
              </a:r>
              <a:endParaRPr lang="ko-KR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413357D-E9F1-4ECE-82F7-1A4BED7CD4DA}"/>
                </a:ext>
              </a:extLst>
            </p:cNvPr>
            <p:cNvSpPr/>
            <p:nvPr/>
          </p:nvSpPr>
          <p:spPr>
            <a:xfrm>
              <a:off x="422231" y="3339761"/>
              <a:ext cx="269403" cy="292396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1126D0A-956A-430B-AA2B-229B6FF0D30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036138" y="3221501"/>
            <a:ext cx="158418" cy="11819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932E3D0-5BE4-44AD-B2FB-BB65E10F0BE3}"/>
              </a:ext>
            </a:extLst>
          </p:cNvPr>
          <p:cNvSpPr txBox="1"/>
          <p:nvPr/>
        </p:nvSpPr>
        <p:spPr>
          <a:xfrm>
            <a:off x="4922044" y="3544642"/>
            <a:ext cx="122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compare!!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8E87B3-9DE0-48BF-B6D3-5BFE45EA4936}"/>
              </a:ext>
            </a:extLst>
          </p:cNvPr>
          <p:cNvSpPr txBox="1"/>
          <p:nvPr/>
        </p:nvSpPr>
        <p:spPr>
          <a:xfrm>
            <a:off x="283338" y="3429000"/>
            <a:ext cx="2600879" cy="584775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RAM</a:t>
            </a:r>
            <a:r>
              <a:rPr lang="ko-KR" alt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에 있는 값과 다르므로  </a:t>
            </a:r>
            <a:r>
              <a:rPr lang="en-US" altLang="ko-KR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ko-KR" alt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번은 실행되지 않는다</a:t>
            </a:r>
            <a:r>
              <a:rPr lang="en-US" altLang="ko-KR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CD840C7-0531-4D4A-A328-97DCD03DDBFF}"/>
              </a:ext>
            </a:extLst>
          </p:cNvPr>
          <p:cNvGrpSpPr/>
          <p:nvPr/>
        </p:nvGrpSpPr>
        <p:grpSpPr>
          <a:xfrm>
            <a:off x="4902016" y="2681050"/>
            <a:ext cx="1911142" cy="523096"/>
            <a:chOff x="422231" y="3339761"/>
            <a:chExt cx="1911142" cy="52309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81E08B-6C40-4E02-9F5D-29F07FED52AD}"/>
                </a:ext>
              </a:extLst>
            </p:cNvPr>
            <p:cNvSpPr txBox="1"/>
            <p:nvPr/>
          </p:nvSpPr>
          <p:spPr>
            <a:xfrm>
              <a:off x="545298" y="3493525"/>
              <a:ext cx="1788075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balance = 10000</a:t>
              </a:r>
              <a:endParaRPr lang="ko-KR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84F3815-7852-4DF8-AD7A-27D845A266CC}"/>
                </a:ext>
              </a:extLst>
            </p:cNvPr>
            <p:cNvSpPr/>
            <p:nvPr/>
          </p:nvSpPr>
          <p:spPr>
            <a:xfrm>
              <a:off x="422231" y="3339761"/>
              <a:ext cx="269403" cy="292396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8830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37BD4D-6F10-459E-9DBB-92D8239AE060}"/>
              </a:ext>
            </a:extLst>
          </p:cNvPr>
          <p:cNvSpPr txBox="1"/>
          <p:nvPr/>
        </p:nvSpPr>
        <p:spPr>
          <a:xfrm>
            <a:off x="509201" y="844547"/>
            <a:ext cx="11173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i="0" dirty="0">
                <a:solidFill>
                  <a:srgbClr val="000000"/>
                </a:solidFill>
                <a:effectLst/>
                <a:latin typeface="Nanum Gothic"/>
              </a:rPr>
              <a:t>CAS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anum Gothic"/>
              </a:rPr>
              <a:t>알고리즘은 </a:t>
            </a:r>
            <a:r>
              <a:rPr lang="en-US" altLang="ko-KR" b="1" i="0" u="none" strike="noStrike" dirty="0">
                <a:solidFill>
                  <a:srgbClr val="FF0000"/>
                </a:solidFill>
                <a:effectLst/>
                <a:latin typeface="Nanum Gothic"/>
              </a:rPr>
              <a:t>concurrent </a:t>
            </a:r>
            <a:r>
              <a:rPr lang="ko-KR" altLang="en-US" b="1" i="0" u="none" strike="noStrike" dirty="0">
                <a:solidFill>
                  <a:srgbClr val="FF0000"/>
                </a:solidFill>
                <a:effectLst/>
                <a:latin typeface="Nanum Gothic"/>
              </a:rPr>
              <a:t>패키지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anum Gothic"/>
              </a:rPr>
              <a:t>에 구현되어 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anum Gothic"/>
              </a:rPr>
              <a:t>API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anum Gothic"/>
              </a:rPr>
              <a:t>로써 이용할 수 있습니다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anum Gothic"/>
              </a:rPr>
              <a:t> </a:t>
            </a:r>
            <a:endParaRPr lang="en-US" altLang="ko-KR" b="1" i="0" dirty="0">
              <a:solidFill>
                <a:srgbClr val="000000"/>
              </a:solidFill>
              <a:effectLst/>
              <a:latin typeface="Nanum Gothic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258D81-943E-4DE0-9F0B-1BBF8303B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77681"/>
            <a:ext cx="12192000" cy="1071546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30EBB60-EDA9-46EE-BFF4-5704FCE77BCD}"/>
              </a:ext>
            </a:extLst>
          </p:cNvPr>
          <p:cNvCxnSpPr>
            <a:cxnSpLocks/>
          </p:cNvCxnSpPr>
          <p:nvPr/>
        </p:nvCxnSpPr>
        <p:spPr>
          <a:xfrm>
            <a:off x="-1" y="2650525"/>
            <a:ext cx="45596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F9D3F8-CD91-4122-8BF8-2646776EC829}"/>
              </a:ext>
            </a:extLst>
          </p:cNvPr>
          <p:cNvSpPr txBox="1"/>
          <p:nvPr/>
        </p:nvSpPr>
        <p:spPr>
          <a:xfrm>
            <a:off x="-1" y="3674357"/>
            <a:ext cx="120375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Noto Sans"/>
              </a:rPr>
              <a:t>동시 프로그래밍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에 일반적으로 유용한 유틸리티 클래스입니다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이 패키지에는 몇 가지 소규모 표준화된 확장 가능한 프레임워크와 유용한 기능을 제공하고 그 외에는 구현이 지루하거나 어려운 일부 클래스가 포함되어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다음은 주요 구성 요소에 대한 간략한 설명입니다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"/>
              </a:rPr>
              <a:t>java.util.concurrent.locks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및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"/>
              </a:rPr>
              <a:t>java.util.concurrent.atom</a:t>
            </a:r>
            <a:r>
              <a:rPr lang="en-US" altLang="ko-KR" dirty="0" err="1">
                <a:solidFill>
                  <a:srgbClr val="000000"/>
                </a:solidFill>
                <a:latin typeface="Noto Sans"/>
              </a:rPr>
              <a:t>ic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패키지를 참조하십시오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068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99E3662-59C9-420B-8467-2D6A0266501A}"/>
              </a:ext>
            </a:extLst>
          </p:cNvPr>
          <p:cNvSpPr txBox="1"/>
          <p:nvPr/>
        </p:nvSpPr>
        <p:spPr>
          <a:xfrm>
            <a:off x="4978433" y="3136612"/>
            <a:ext cx="2235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감사합니다</a:t>
            </a:r>
            <a:r>
              <a:rPr lang="en-US" altLang="ko-KR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5511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556D6D-4CAE-4CDB-8FFB-A80BED4B7DF1}"/>
              </a:ext>
            </a:extLst>
          </p:cNvPr>
          <p:cNvSpPr txBox="1"/>
          <p:nvPr/>
        </p:nvSpPr>
        <p:spPr>
          <a:xfrm flipH="1">
            <a:off x="220966" y="519059"/>
            <a:ext cx="1197103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참조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en-US" altLang="ko-KR" dirty="0">
                <a:hlinkClick r:id="rId3"/>
              </a:rPr>
              <a:t>https://readystory.tistory.com/53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en-US" altLang="ko-KR" dirty="0">
                <a:hlinkClick r:id="rId4"/>
              </a:rPr>
              <a:t>https://velog.io/@znftm97/%EB%85%BC%EB%B8%94%EB%A1%9C%ED%82%B9-%EC%95%8C%EA%B3%A0%EB%A6%AC%EC%A6%98-Atomic-%ED%81%B4%EB%9E%98%EC%8A%A4%EC%99%80-CAS-%EC%97%B0%EC%82%B0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en-US" altLang="ko-KR" dirty="0">
                <a:hlinkClick r:id="rId5"/>
              </a:rPr>
              <a:t>https://javaplant.tistory.com/23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en-US" altLang="ko-KR" dirty="0">
                <a:hlinkClick r:id="rId6"/>
              </a:rPr>
              <a:t>https://ecsimsw.tistory.com/entry/%EC%9E%90%EB%B0%94%EC%9D%98-%EB%8F%99%EA%B8%B0%ED%99%94-%EB%B0%A9%EC%8B%9D-%EB%A9%94%EB%AA%A8%EB%A6%AC-%EA%B0%80%EC%8B%9C%EC%84%B1%EC%9D%B4%EB%9E%80-synchronized-volatile-atomic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en-US" altLang="ko-KR" dirty="0">
                <a:hlinkClick r:id="rId7"/>
              </a:rPr>
              <a:t>https://docs.oracle.com/javase/8/docs/api/index.html?java/util/concurrent/package-summary.html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en-US" altLang="ko-KR" dirty="0">
                <a:hlinkClick r:id="rId8"/>
              </a:rPr>
              <a:t>https://ckdgus.tistory.com/97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en-US" altLang="ko-KR" dirty="0">
                <a:hlinkClick r:id="rId9"/>
              </a:rPr>
              <a:t>https://m.post.naver.com/viewer/postView.naver?volumeNo=7852076&amp;memberNo=30800755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en-US" altLang="ko-KR" dirty="0">
                <a:hlinkClick r:id="rId10"/>
              </a:rPr>
              <a:t>https://12bme.tistory.com/545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en-US" altLang="ko-KR" dirty="0">
                <a:hlinkClick r:id="rId11"/>
              </a:rPr>
              <a:t>https://deveric.tistory.com/104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en-US" altLang="ko-KR" dirty="0">
                <a:hlinkClick r:id="rId12"/>
              </a:rPr>
              <a:t>https://badcandy.github.io/2019/01/14/concurrency-02/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en-US" altLang="ko-KR" dirty="0">
                <a:hlinkClick r:id="rId13"/>
              </a:rPr>
              <a:t>https://lannstark.tistory.com/112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en-US" altLang="ko-KR" dirty="0">
                <a:hlinkClick r:id="rId14"/>
              </a:rPr>
              <a:t>https://ckddn9496.tistory.com/123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en-US" altLang="ko-KR" dirty="0">
                <a:hlinkClick r:id="rId15"/>
              </a:rPr>
              <a:t>https://medium.com/@hhs1253/multi-thread-%EB%8F%99%EC%8B%9C%EC%84%B1-%EC%A0%9C%EC%96%B41-de681f22c5c1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75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CFAFA4C-43C2-41FD-B4BD-48032C5557FB}"/>
              </a:ext>
            </a:extLst>
          </p:cNvPr>
          <p:cNvGrpSpPr/>
          <p:nvPr/>
        </p:nvGrpSpPr>
        <p:grpSpPr>
          <a:xfrm>
            <a:off x="2940908" y="606163"/>
            <a:ext cx="2990335" cy="2099963"/>
            <a:chOff x="2940908" y="865659"/>
            <a:chExt cx="2990335" cy="209996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BC3A53-D3DE-4010-AD06-5432A0A741CD}"/>
                </a:ext>
              </a:extLst>
            </p:cNvPr>
            <p:cNvSpPr/>
            <p:nvPr/>
          </p:nvSpPr>
          <p:spPr>
            <a:xfrm>
              <a:off x="2940908" y="1297458"/>
              <a:ext cx="2990335" cy="16681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FC4185A-B1D6-4F92-962E-B787A0ED27A2}"/>
                </a:ext>
              </a:extLst>
            </p:cNvPr>
            <p:cNvSpPr/>
            <p:nvPr/>
          </p:nvSpPr>
          <p:spPr>
            <a:xfrm>
              <a:off x="3410466" y="1915300"/>
              <a:ext cx="2075935" cy="803189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A931507-F36A-4AED-8E58-AA1824C54733}"/>
                </a:ext>
              </a:extLst>
            </p:cNvPr>
            <p:cNvSpPr/>
            <p:nvPr/>
          </p:nvSpPr>
          <p:spPr>
            <a:xfrm>
              <a:off x="3781168" y="2162432"/>
              <a:ext cx="1383956" cy="3336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</a:t>
              </a:r>
              <a:endParaRPr lang="ko-KR" alt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666BB8-D7C0-427F-815F-5EB68AC0FB1D}"/>
                </a:ext>
              </a:extLst>
            </p:cNvPr>
            <p:cNvSpPr txBox="1"/>
            <p:nvPr/>
          </p:nvSpPr>
          <p:spPr>
            <a:xfrm>
              <a:off x="3967217" y="1545968"/>
              <a:ext cx="960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Thread1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4050C6-C69F-4CC3-895B-6F04DC72C17D}"/>
                </a:ext>
              </a:extLst>
            </p:cNvPr>
            <p:cNvSpPr txBox="1"/>
            <p:nvPr/>
          </p:nvSpPr>
          <p:spPr>
            <a:xfrm>
              <a:off x="4162509" y="865659"/>
              <a:ext cx="570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CPU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787E0A0-48EC-42BC-8295-9F33447FE98E}"/>
              </a:ext>
            </a:extLst>
          </p:cNvPr>
          <p:cNvGrpSpPr/>
          <p:nvPr/>
        </p:nvGrpSpPr>
        <p:grpSpPr>
          <a:xfrm>
            <a:off x="6512710" y="606163"/>
            <a:ext cx="2990335" cy="2099963"/>
            <a:chOff x="2940908" y="865659"/>
            <a:chExt cx="2990335" cy="209996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3925BD1-5F7E-468E-A9A7-B1BDFD670006}"/>
                </a:ext>
              </a:extLst>
            </p:cNvPr>
            <p:cNvSpPr/>
            <p:nvPr/>
          </p:nvSpPr>
          <p:spPr>
            <a:xfrm>
              <a:off x="2940908" y="1297458"/>
              <a:ext cx="2990335" cy="16681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FA65E18-2520-4BDA-8230-7FA0A9F4BBBD}"/>
                </a:ext>
              </a:extLst>
            </p:cNvPr>
            <p:cNvSpPr/>
            <p:nvPr/>
          </p:nvSpPr>
          <p:spPr>
            <a:xfrm>
              <a:off x="3410466" y="1915300"/>
              <a:ext cx="2075935" cy="803189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EDDC948-1A75-42D2-955A-0F82D7E4F13A}"/>
                </a:ext>
              </a:extLst>
            </p:cNvPr>
            <p:cNvSpPr/>
            <p:nvPr/>
          </p:nvSpPr>
          <p:spPr>
            <a:xfrm>
              <a:off x="3781168" y="2162432"/>
              <a:ext cx="1383956" cy="3336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</a:t>
              </a:r>
              <a:endParaRPr lang="ko-KR" alt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44EAAF-E6FB-4D52-9A8B-73389D25A2AC}"/>
                </a:ext>
              </a:extLst>
            </p:cNvPr>
            <p:cNvSpPr txBox="1"/>
            <p:nvPr/>
          </p:nvSpPr>
          <p:spPr>
            <a:xfrm>
              <a:off x="3967217" y="1545968"/>
              <a:ext cx="960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Thread2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940F6C-97B6-429E-B7B6-767205E9A8B2}"/>
                </a:ext>
              </a:extLst>
            </p:cNvPr>
            <p:cNvSpPr txBox="1"/>
            <p:nvPr/>
          </p:nvSpPr>
          <p:spPr>
            <a:xfrm>
              <a:off x="4162509" y="865659"/>
              <a:ext cx="570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CPU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465BA4-035E-438A-A52A-D48F915A5D60}"/>
              </a:ext>
            </a:extLst>
          </p:cNvPr>
          <p:cNvSpPr/>
          <p:nvPr/>
        </p:nvSpPr>
        <p:spPr>
          <a:xfrm>
            <a:off x="2940907" y="3415954"/>
            <a:ext cx="2990335" cy="433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 memory</a:t>
            </a:r>
            <a:endParaRPr lang="ko-KR" altLang="en-US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C04D33-262C-4DF2-BCBA-C38D08C4D1F6}"/>
              </a:ext>
            </a:extLst>
          </p:cNvPr>
          <p:cNvSpPr/>
          <p:nvPr/>
        </p:nvSpPr>
        <p:spPr>
          <a:xfrm>
            <a:off x="6524207" y="3415954"/>
            <a:ext cx="2990335" cy="433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 memory</a:t>
            </a:r>
            <a:endParaRPr lang="ko-KR" altLang="en-US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9537A1-CB39-4E0B-A13C-DC92A5D8ACAE}"/>
              </a:ext>
            </a:extLst>
          </p:cNvPr>
          <p:cNvSpPr/>
          <p:nvPr/>
        </p:nvSpPr>
        <p:spPr>
          <a:xfrm>
            <a:off x="2940906" y="4559639"/>
            <a:ext cx="6562139" cy="158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RAM</a:t>
            </a:r>
            <a:endParaRPr lang="ko-KR" altLang="en-US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482276E-6C56-44DF-824E-314ACCDC0257}"/>
              </a:ext>
            </a:extLst>
          </p:cNvPr>
          <p:cNvCxnSpPr>
            <a:cxnSpLocks/>
          </p:cNvCxnSpPr>
          <p:nvPr/>
        </p:nvCxnSpPr>
        <p:spPr>
          <a:xfrm>
            <a:off x="4028307" y="2236569"/>
            <a:ext cx="0" cy="1179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7BA01B4-E906-43D0-9305-102D07E12A84}"/>
              </a:ext>
            </a:extLst>
          </p:cNvPr>
          <p:cNvCxnSpPr>
            <a:cxnSpLocks/>
          </p:cNvCxnSpPr>
          <p:nvPr/>
        </p:nvCxnSpPr>
        <p:spPr>
          <a:xfrm flipV="1">
            <a:off x="4955055" y="2236569"/>
            <a:ext cx="0" cy="1179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B10C842-C21B-49CF-B513-DFF1C4287968}"/>
              </a:ext>
            </a:extLst>
          </p:cNvPr>
          <p:cNvCxnSpPr>
            <a:cxnSpLocks/>
          </p:cNvCxnSpPr>
          <p:nvPr/>
        </p:nvCxnSpPr>
        <p:spPr>
          <a:xfrm>
            <a:off x="4028307" y="3849811"/>
            <a:ext cx="0" cy="7098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5D9A06B-4219-4C07-91F4-1D01119D0229}"/>
              </a:ext>
            </a:extLst>
          </p:cNvPr>
          <p:cNvCxnSpPr>
            <a:cxnSpLocks/>
          </p:cNvCxnSpPr>
          <p:nvPr/>
        </p:nvCxnSpPr>
        <p:spPr>
          <a:xfrm flipV="1">
            <a:off x="4955055" y="3862857"/>
            <a:ext cx="0" cy="696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DC8112F-30C5-440B-B63A-C0793AA759E3}"/>
              </a:ext>
            </a:extLst>
          </p:cNvPr>
          <p:cNvCxnSpPr>
            <a:cxnSpLocks/>
          </p:cNvCxnSpPr>
          <p:nvPr/>
        </p:nvCxnSpPr>
        <p:spPr>
          <a:xfrm>
            <a:off x="7572983" y="2236569"/>
            <a:ext cx="0" cy="1166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F8B9CBB-73A6-4E9A-A6CC-F2C9EF2E2508}"/>
              </a:ext>
            </a:extLst>
          </p:cNvPr>
          <p:cNvCxnSpPr>
            <a:cxnSpLocks/>
          </p:cNvCxnSpPr>
          <p:nvPr/>
        </p:nvCxnSpPr>
        <p:spPr>
          <a:xfrm flipV="1">
            <a:off x="8499731" y="2236569"/>
            <a:ext cx="0" cy="1166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F970A46-615F-4C42-AA9E-044112B614D4}"/>
              </a:ext>
            </a:extLst>
          </p:cNvPr>
          <p:cNvCxnSpPr>
            <a:cxnSpLocks/>
          </p:cNvCxnSpPr>
          <p:nvPr/>
        </p:nvCxnSpPr>
        <p:spPr>
          <a:xfrm>
            <a:off x="7572983" y="3836765"/>
            <a:ext cx="0" cy="7098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C316C0A-8F42-4820-A2F2-F03D92CFECAF}"/>
              </a:ext>
            </a:extLst>
          </p:cNvPr>
          <p:cNvCxnSpPr>
            <a:cxnSpLocks/>
          </p:cNvCxnSpPr>
          <p:nvPr/>
        </p:nvCxnSpPr>
        <p:spPr>
          <a:xfrm flipV="1">
            <a:off x="8499731" y="3849811"/>
            <a:ext cx="0" cy="696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10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CFAFA4C-43C2-41FD-B4BD-48032C5557FB}"/>
              </a:ext>
            </a:extLst>
          </p:cNvPr>
          <p:cNvGrpSpPr/>
          <p:nvPr/>
        </p:nvGrpSpPr>
        <p:grpSpPr>
          <a:xfrm>
            <a:off x="2940908" y="606163"/>
            <a:ext cx="2990335" cy="2099963"/>
            <a:chOff x="2940908" y="865659"/>
            <a:chExt cx="2990335" cy="209996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BC3A53-D3DE-4010-AD06-5432A0A741CD}"/>
                </a:ext>
              </a:extLst>
            </p:cNvPr>
            <p:cNvSpPr/>
            <p:nvPr/>
          </p:nvSpPr>
          <p:spPr>
            <a:xfrm>
              <a:off x="2940908" y="1297458"/>
              <a:ext cx="2990335" cy="16681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FC4185A-B1D6-4F92-962E-B787A0ED27A2}"/>
                </a:ext>
              </a:extLst>
            </p:cNvPr>
            <p:cNvSpPr/>
            <p:nvPr/>
          </p:nvSpPr>
          <p:spPr>
            <a:xfrm>
              <a:off x="3410466" y="1915300"/>
              <a:ext cx="2075935" cy="803189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A931507-F36A-4AED-8E58-AA1824C54733}"/>
                </a:ext>
              </a:extLst>
            </p:cNvPr>
            <p:cNvSpPr/>
            <p:nvPr/>
          </p:nvSpPr>
          <p:spPr>
            <a:xfrm>
              <a:off x="3781168" y="2162432"/>
              <a:ext cx="1383956" cy="3336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</a:t>
              </a:r>
              <a:endParaRPr lang="ko-KR" alt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666BB8-D7C0-427F-815F-5EB68AC0FB1D}"/>
                </a:ext>
              </a:extLst>
            </p:cNvPr>
            <p:cNvSpPr txBox="1"/>
            <p:nvPr/>
          </p:nvSpPr>
          <p:spPr>
            <a:xfrm>
              <a:off x="3967217" y="1545968"/>
              <a:ext cx="960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Thread1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4050C6-C69F-4CC3-895B-6F04DC72C17D}"/>
                </a:ext>
              </a:extLst>
            </p:cNvPr>
            <p:cNvSpPr txBox="1"/>
            <p:nvPr/>
          </p:nvSpPr>
          <p:spPr>
            <a:xfrm>
              <a:off x="4162509" y="865659"/>
              <a:ext cx="570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CPU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787E0A0-48EC-42BC-8295-9F33447FE98E}"/>
              </a:ext>
            </a:extLst>
          </p:cNvPr>
          <p:cNvGrpSpPr/>
          <p:nvPr/>
        </p:nvGrpSpPr>
        <p:grpSpPr>
          <a:xfrm>
            <a:off x="6512710" y="606163"/>
            <a:ext cx="2990335" cy="2099963"/>
            <a:chOff x="2940908" y="865659"/>
            <a:chExt cx="2990335" cy="209996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3925BD1-5F7E-468E-A9A7-B1BDFD670006}"/>
                </a:ext>
              </a:extLst>
            </p:cNvPr>
            <p:cNvSpPr/>
            <p:nvPr/>
          </p:nvSpPr>
          <p:spPr>
            <a:xfrm>
              <a:off x="2940908" y="1297458"/>
              <a:ext cx="2990335" cy="16681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FA65E18-2520-4BDA-8230-7FA0A9F4BBBD}"/>
                </a:ext>
              </a:extLst>
            </p:cNvPr>
            <p:cNvSpPr/>
            <p:nvPr/>
          </p:nvSpPr>
          <p:spPr>
            <a:xfrm>
              <a:off x="3410466" y="1915300"/>
              <a:ext cx="2075935" cy="803189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EDDC948-1A75-42D2-955A-0F82D7E4F13A}"/>
                </a:ext>
              </a:extLst>
            </p:cNvPr>
            <p:cNvSpPr/>
            <p:nvPr/>
          </p:nvSpPr>
          <p:spPr>
            <a:xfrm>
              <a:off x="3781168" y="2162432"/>
              <a:ext cx="1383956" cy="3336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</a:t>
              </a:r>
              <a:endParaRPr lang="ko-KR" alt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44EAAF-E6FB-4D52-9A8B-73389D25A2AC}"/>
                </a:ext>
              </a:extLst>
            </p:cNvPr>
            <p:cNvSpPr txBox="1"/>
            <p:nvPr/>
          </p:nvSpPr>
          <p:spPr>
            <a:xfrm>
              <a:off x="3967217" y="1545968"/>
              <a:ext cx="960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Thread2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940F6C-97B6-429E-B7B6-767205E9A8B2}"/>
                </a:ext>
              </a:extLst>
            </p:cNvPr>
            <p:cNvSpPr txBox="1"/>
            <p:nvPr/>
          </p:nvSpPr>
          <p:spPr>
            <a:xfrm>
              <a:off x="4162509" y="865659"/>
              <a:ext cx="570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CPU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465BA4-035E-438A-A52A-D48F915A5D60}"/>
              </a:ext>
            </a:extLst>
          </p:cNvPr>
          <p:cNvSpPr/>
          <p:nvPr/>
        </p:nvSpPr>
        <p:spPr>
          <a:xfrm>
            <a:off x="2940907" y="3415954"/>
            <a:ext cx="2990335" cy="433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 memory</a:t>
            </a:r>
            <a:endParaRPr lang="ko-KR" altLang="en-US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C04D33-262C-4DF2-BCBA-C38D08C4D1F6}"/>
              </a:ext>
            </a:extLst>
          </p:cNvPr>
          <p:cNvSpPr/>
          <p:nvPr/>
        </p:nvSpPr>
        <p:spPr>
          <a:xfrm>
            <a:off x="6524207" y="3415954"/>
            <a:ext cx="2990335" cy="433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 memory</a:t>
            </a:r>
            <a:endParaRPr lang="ko-KR" altLang="en-US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9537A1-CB39-4E0B-A13C-DC92A5D8ACAE}"/>
              </a:ext>
            </a:extLst>
          </p:cNvPr>
          <p:cNvSpPr/>
          <p:nvPr/>
        </p:nvSpPr>
        <p:spPr>
          <a:xfrm>
            <a:off x="2940906" y="4559639"/>
            <a:ext cx="6562139" cy="158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RAM</a:t>
            </a:r>
            <a:endParaRPr lang="ko-KR" altLang="en-US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482276E-6C56-44DF-824E-314ACCDC0257}"/>
              </a:ext>
            </a:extLst>
          </p:cNvPr>
          <p:cNvCxnSpPr>
            <a:cxnSpLocks/>
          </p:cNvCxnSpPr>
          <p:nvPr/>
        </p:nvCxnSpPr>
        <p:spPr>
          <a:xfrm>
            <a:off x="4028307" y="2236569"/>
            <a:ext cx="0" cy="1179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7BA01B4-E906-43D0-9305-102D07E12A84}"/>
              </a:ext>
            </a:extLst>
          </p:cNvPr>
          <p:cNvCxnSpPr>
            <a:cxnSpLocks/>
          </p:cNvCxnSpPr>
          <p:nvPr/>
        </p:nvCxnSpPr>
        <p:spPr>
          <a:xfrm flipV="1">
            <a:off x="4955055" y="2236569"/>
            <a:ext cx="0" cy="1179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B10C842-C21B-49CF-B513-DFF1C4287968}"/>
              </a:ext>
            </a:extLst>
          </p:cNvPr>
          <p:cNvCxnSpPr>
            <a:cxnSpLocks/>
          </p:cNvCxnSpPr>
          <p:nvPr/>
        </p:nvCxnSpPr>
        <p:spPr>
          <a:xfrm>
            <a:off x="4028307" y="3849811"/>
            <a:ext cx="0" cy="7098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5D9A06B-4219-4C07-91F4-1D01119D0229}"/>
              </a:ext>
            </a:extLst>
          </p:cNvPr>
          <p:cNvCxnSpPr>
            <a:cxnSpLocks/>
          </p:cNvCxnSpPr>
          <p:nvPr/>
        </p:nvCxnSpPr>
        <p:spPr>
          <a:xfrm flipV="1">
            <a:off x="4955055" y="3862857"/>
            <a:ext cx="0" cy="696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DC8112F-30C5-440B-B63A-C0793AA759E3}"/>
              </a:ext>
            </a:extLst>
          </p:cNvPr>
          <p:cNvCxnSpPr>
            <a:cxnSpLocks/>
          </p:cNvCxnSpPr>
          <p:nvPr/>
        </p:nvCxnSpPr>
        <p:spPr>
          <a:xfrm>
            <a:off x="7572983" y="2236569"/>
            <a:ext cx="0" cy="1166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F8B9CBB-73A6-4E9A-A6CC-F2C9EF2E2508}"/>
              </a:ext>
            </a:extLst>
          </p:cNvPr>
          <p:cNvCxnSpPr>
            <a:cxnSpLocks/>
          </p:cNvCxnSpPr>
          <p:nvPr/>
        </p:nvCxnSpPr>
        <p:spPr>
          <a:xfrm flipV="1">
            <a:off x="8499731" y="2236569"/>
            <a:ext cx="0" cy="1166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F970A46-615F-4C42-AA9E-044112B614D4}"/>
              </a:ext>
            </a:extLst>
          </p:cNvPr>
          <p:cNvCxnSpPr>
            <a:cxnSpLocks/>
          </p:cNvCxnSpPr>
          <p:nvPr/>
        </p:nvCxnSpPr>
        <p:spPr>
          <a:xfrm>
            <a:off x="7572983" y="3836765"/>
            <a:ext cx="0" cy="7098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C316C0A-8F42-4820-A2F2-F03D92CFECAF}"/>
              </a:ext>
            </a:extLst>
          </p:cNvPr>
          <p:cNvCxnSpPr>
            <a:cxnSpLocks/>
          </p:cNvCxnSpPr>
          <p:nvPr/>
        </p:nvCxnSpPr>
        <p:spPr>
          <a:xfrm flipV="1">
            <a:off x="8499731" y="3849811"/>
            <a:ext cx="0" cy="696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4DC1826-C7AE-46A0-98C3-D44978926F49}"/>
              </a:ext>
            </a:extLst>
          </p:cNvPr>
          <p:cNvSpPr txBox="1"/>
          <p:nvPr/>
        </p:nvSpPr>
        <p:spPr>
          <a:xfrm>
            <a:off x="5403046" y="5528977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balance = 10000</a:t>
            </a:r>
            <a:endParaRPr lang="ko-KR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55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CFAFA4C-43C2-41FD-B4BD-48032C5557FB}"/>
              </a:ext>
            </a:extLst>
          </p:cNvPr>
          <p:cNvGrpSpPr/>
          <p:nvPr/>
        </p:nvGrpSpPr>
        <p:grpSpPr>
          <a:xfrm>
            <a:off x="2940908" y="606163"/>
            <a:ext cx="2990335" cy="2099963"/>
            <a:chOff x="2940908" y="865659"/>
            <a:chExt cx="2990335" cy="209996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BC3A53-D3DE-4010-AD06-5432A0A741CD}"/>
                </a:ext>
              </a:extLst>
            </p:cNvPr>
            <p:cNvSpPr/>
            <p:nvPr/>
          </p:nvSpPr>
          <p:spPr>
            <a:xfrm>
              <a:off x="2940908" y="1297458"/>
              <a:ext cx="2990335" cy="16681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FC4185A-B1D6-4F92-962E-B787A0ED27A2}"/>
                </a:ext>
              </a:extLst>
            </p:cNvPr>
            <p:cNvSpPr/>
            <p:nvPr/>
          </p:nvSpPr>
          <p:spPr>
            <a:xfrm>
              <a:off x="3410466" y="1915300"/>
              <a:ext cx="2075935" cy="803189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A931507-F36A-4AED-8E58-AA1824C54733}"/>
                </a:ext>
              </a:extLst>
            </p:cNvPr>
            <p:cNvSpPr/>
            <p:nvPr/>
          </p:nvSpPr>
          <p:spPr>
            <a:xfrm>
              <a:off x="3781168" y="2162432"/>
              <a:ext cx="1383956" cy="3336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</a:t>
              </a:r>
              <a:endParaRPr lang="ko-KR" alt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666BB8-D7C0-427F-815F-5EB68AC0FB1D}"/>
                </a:ext>
              </a:extLst>
            </p:cNvPr>
            <p:cNvSpPr txBox="1"/>
            <p:nvPr/>
          </p:nvSpPr>
          <p:spPr>
            <a:xfrm>
              <a:off x="3967217" y="1545968"/>
              <a:ext cx="960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Thread1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4050C6-C69F-4CC3-895B-6F04DC72C17D}"/>
                </a:ext>
              </a:extLst>
            </p:cNvPr>
            <p:cNvSpPr txBox="1"/>
            <p:nvPr/>
          </p:nvSpPr>
          <p:spPr>
            <a:xfrm>
              <a:off x="4162509" y="865659"/>
              <a:ext cx="570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CPU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787E0A0-48EC-42BC-8295-9F33447FE98E}"/>
              </a:ext>
            </a:extLst>
          </p:cNvPr>
          <p:cNvGrpSpPr/>
          <p:nvPr/>
        </p:nvGrpSpPr>
        <p:grpSpPr>
          <a:xfrm>
            <a:off x="6512710" y="593801"/>
            <a:ext cx="2990335" cy="2099963"/>
            <a:chOff x="2940908" y="865659"/>
            <a:chExt cx="2990335" cy="209996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3925BD1-5F7E-468E-A9A7-B1BDFD670006}"/>
                </a:ext>
              </a:extLst>
            </p:cNvPr>
            <p:cNvSpPr/>
            <p:nvPr/>
          </p:nvSpPr>
          <p:spPr>
            <a:xfrm>
              <a:off x="2940908" y="1297458"/>
              <a:ext cx="2990335" cy="16681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FA65E18-2520-4BDA-8230-7FA0A9F4BBBD}"/>
                </a:ext>
              </a:extLst>
            </p:cNvPr>
            <p:cNvSpPr/>
            <p:nvPr/>
          </p:nvSpPr>
          <p:spPr>
            <a:xfrm>
              <a:off x="3410466" y="1915300"/>
              <a:ext cx="2075935" cy="803189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EDDC948-1A75-42D2-955A-0F82D7E4F13A}"/>
                </a:ext>
              </a:extLst>
            </p:cNvPr>
            <p:cNvSpPr/>
            <p:nvPr/>
          </p:nvSpPr>
          <p:spPr>
            <a:xfrm>
              <a:off x="3781168" y="2162432"/>
              <a:ext cx="1383956" cy="3336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</a:t>
              </a:r>
              <a:endParaRPr lang="ko-KR" alt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44EAAF-E6FB-4D52-9A8B-73389D25A2AC}"/>
                </a:ext>
              </a:extLst>
            </p:cNvPr>
            <p:cNvSpPr txBox="1"/>
            <p:nvPr/>
          </p:nvSpPr>
          <p:spPr>
            <a:xfrm>
              <a:off x="3967217" y="1545968"/>
              <a:ext cx="960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Thread2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940F6C-97B6-429E-B7B6-767205E9A8B2}"/>
                </a:ext>
              </a:extLst>
            </p:cNvPr>
            <p:cNvSpPr txBox="1"/>
            <p:nvPr/>
          </p:nvSpPr>
          <p:spPr>
            <a:xfrm>
              <a:off x="4162509" y="865659"/>
              <a:ext cx="570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CPU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465BA4-035E-438A-A52A-D48F915A5D60}"/>
              </a:ext>
            </a:extLst>
          </p:cNvPr>
          <p:cNvSpPr/>
          <p:nvPr/>
        </p:nvSpPr>
        <p:spPr>
          <a:xfrm>
            <a:off x="2940907" y="3415954"/>
            <a:ext cx="2990335" cy="433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 memory</a:t>
            </a:r>
            <a:endParaRPr lang="ko-KR" altLang="en-US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C04D33-262C-4DF2-BCBA-C38D08C4D1F6}"/>
              </a:ext>
            </a:extLst>
          </p:cNvPr>
          <p:cNvSpPr/>
          <p:nvPr/>
        </p:nvSpPr>
        <p:spPr>
          <a:xfrm>
            <a:off x="6524207" y="3415954"/>
            <a:ext cx="2990335" cy="433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 memory</a:t>
            </a:r>
            <a:endParaRPr lang="ko-KR" altLang="en-US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9537A1-CB39-4E0B-A13C-DC92A5D8ACAE}"/>
              </a:ext>
            </a:extLst>
          </p:cNvPr>
          <p:cNvSpPr/>
          <p:nvPr/>
        </p:nvSpPr>
        <p:spPr>
          <a:xfrm>
            <a:off x="2940906" y="4559639"/>
            <a:ext cx="6562139" cy="158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RAM</a:t>
            </a:r>
            <a:endParaRPr lang="ko-KR" altLang="en-US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482276E-6C56-44DF-824E-314ACCDC0257}"/>
              </a:ext>
            </a:extLst>
          </p:cNvPr>
          <p:cNvCxnSpPr>
            <a:cxnSpLocks/>
          </p:cNvCxnSpPr>
          <p:nvPr/>
        </p:nvCxnSpPr>
        <p:spPr>
          <a:xfrm>
            <a:off x="4028307" y="2236569"/>
            <a:ext cx="0" cy="1179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7BA01B4-E906-43D0-9305-102D07E12A84}"/>
              </a:ext>
            </a:extLst>
          </p:cNvPr>
          <p:cNvCxnSpPr>
            <a:cxnSpLocks/>
          </p:cNvCxnSpPr>
          <p:nvPr/>
        </p:nvCxnSpPr>
        <p:spPr>
          <a:xfrm flipV="1">
            <a:off x="4955055" y="2236569"/>
            <a:ext cx="0" cy="1179385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B10C842-C21B-49CF-B513-DFF1C4287968}"/>
              </a:ext>
            </a:extLst>
          </p:cNvPr>
          <p:cNvCxnSpPr>
            <a:cxnSpLocks/>
          </p:cNvCxnSpPr>
          <p:nvPr/>
        </p:nvCxnSpPr>
        <p:spPr>
          <a:xfrm>
            <a:off x="4028307" y="3849811"/>
            <a:ext cx="0" cy="7098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5D9A06B-4219-4C07-91F4-1D01119D0229}"/>
              </a:ext>
            </a:extLst>
          </p:cNvPr>
          <p:cNvCxnSpPr>
            <a:cxnSpLocks/>
          </p:cNvCxnSpPr>
          <p:nvPr/>
        </p:nvCxnSpPr>
        <p:spPr>
          <a:xfrm flipV="1">
            <a:off x="4955055" y="3862857"/>
            <a:ext cx="0" cy="69678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DC8112F-30C5-440B-B63A-C0793AA759E3}"/>
              </a:ext>
            </a:extLst>
          </p:cNvPr>
          <p:cNvCxnSpPr>
            <a:cxnSpLocks/>
          </p:cNvCxnSpPr>
          <p:nvPr/>
        </p:nvCxnSpPr>
        <p:spPr>
          <a:xfrm>
            <a:off x="7572983" y="2236569"/>
            <a:ext cx="0" cy="1166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F8B9CBB-73A6-4E9A-A6CC-F2C9EF2E2508}"/>
              </a:ext>
            </a:extLst>
          </p:cNvPr>
          <p:cNvCxnSpPr>
            <a:cxnSpLocks/>
          </p:cNvCxnSpPr>
          <p:nvPr/>
        </p:nvCxnSpPr>
        <p:spPr>
          <a:xfrm flipV="1">
            <a:off x="8499731" y="2236569"/>
            <a:ext cx="0" cy="1166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F970A46-615F-4C42-AA9E-044112B614D4}"/>
              </a:ext>
            </a:extLst>
          </p:cNvPr>
          <p:cNvCxnSpPr>
            <a:cxnSpLocks/>
          </p:cNvCxnSpPr>
          <p:nvPr/>
        </p:nvCxnSpPr>
        <p:spPr>
          <a:xfrm>
            <a:off x="7572983" y="3836765"/>
            <a:ext cx="0" cy="7098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C316C0A-8F42-4820-A2F2-F03D92CFECAF}"/>
              </a:ext>
            </a:extLst>
          </p:cNvPr>
          <p:cNvCxnSpPr>
            <a:cxnSpLocks/>
          </p:cNvCxnSpPr>
          <p:nvPr/>
        </p:nvCxnSpPr>
        <p:spPr>
          <a:xfrm flipV="1">
            <a:off x="8499731" y="3849811"/>
            <a:ext cx="0" cy="696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85361C7-40D7-4254-8C87-4E32636DDD22}"/>
              </a:ext>
            </a:extLst>
          </p:cNvPr>
          <p:cNvGrpSpPr/>
          <p:nvPr/>
        </p:nvGrpSpPr>
        <p:grpSpPr>
          <a:xfrm>
            <a:off x="5114851" y="3890327"/>
            <a:ext cx="1911142" cy="523096"/>
            <a:chOff x="422231" y="3339761"/>
            <a:chExt cx="1911142" cy="52309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98C5418-7BEB-45C3-81DF-33B340137EEA}"/>
                </a:ext>
              </a:extLst>
            </p:cNvPr>
            <p:cNvSpPr txBox="1"/>
            <p:nvPr/>
          </p:nvSpPr>
          <p:spPr>
            <a:xfrm>
              <a:off x="545298" y="3493525"/>
              <a:ext cx="1788075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balance = 10000</a:t>
              </a:r>
              <a:endParaRPr lang="ko-KR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ADB079B-C7E1-4969-84E3-34DC52357FCE}"/>
                </a:ext>
              </a:extLst>
            </p:cNvPr>
            <p:cNvSpPr/>
            <p:nvPr/>
          </p:nvSpPr>
          <p:spPr>
            <a:xfrm>
              <a:off x="422231" y="3339761"/>
              <a:ext cx="269403" cy="292396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64C160B-4866-45C9-9B8E-CA5E3C22F0C1}"/>
              </a:ext>
            </a:extLst>
          </p:cNvPr>
          <p:cNvSpPr txBox="1"/>
          <p:nvPr/>
        </p:nvSpPr>
        <p:spPr>
          <a:xfrm>
            <a:off x="5403046" y="5528977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balance = 10000</a:t>
            </a:r>
            <a:endParaRPr lang="ko-KR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56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CFAFA4C-43C2-41FD-B4BD-48032C5557FB}"/>
              </a:ext>
            </a:extLst>
          </p:cNvPr>
          <p:cNvGrpSpPr/>
          <p:nvPr/>
        </p:nvGrpSpPr>
        <p:grpSpPr>
          <a:xfrm>
            <a:off x="2940908" y="606163"/>
            <a:ext cx="2990335" cy="2099963"/>
            <a:chOff x="2940908" y="865659"/>
            <a:chExt cx="2990335" cy="209996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BC3A53-D3DE-4010-AD06-5432A0A741CD}"/>
                </a:ext>
              </a:extLst>
            </p:cNvPr>
            <p:cNvSpPr/>
            <p:nvPr/>
          </p:nvSpPr>
          <p:spPr>
            <a:xfrm>
              <a:off x="2940908" y="1297458"/>
              <a:ext cx="2990335" cy="16681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FC4185A-B1D6-4F92-962E-B787A0ED27A2}"/>
                </a:ext>
              </a:extLst>
            </p:cNvPr>
            <p:cNvSpPr/>
            <p:nvPr/>
          </p:nvSpPr>
          <p:spPr>
            <a:xfrm>
              <a:off x="3410466" y="1915300"/>
              <a:ext cx="2075935" cy="803189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A931507-F36A-4AED-8E58-AA1824C54733}"/>
                </a:ext>
              </a:extLst>
            </p:cNvPr>
            <p:cNvSpPr/>
            <p:nvPr/>
          </p:nvSpPr>
          <p:spPr>
            <a:xfrm>
              <a:off x="3781168" y="2162432"/>
              <a:ext cx="1383956" cy="3336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</a:t>
              </a:r>
              <a:endParaRPr lang="ko-KR" alt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666BB8-D7C0-427F-815F-5EB68AC0FB1D}"/>
                </a:ext>
              </a:extLst>
            </p:cNvPr>
            <p:cNvSpPr txBox="1"/>
            <p:nvPr/>
          </p:nvSpPr>
          <p:spPr>
            <a:xfrm>
              <a:off x="3967217" y="1545968"/>
              <a:ext cx="960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Thread1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4050C6-C69F-4CC3-895B-6F04DC72C17D}"/>
                </a:ext>
              </a:extLst>
            </p:cNvPr>
            <p:cNvSpPr txBox="1"/>
            <p:nvPr/>
          </p:nvSpPr>
          <p:spPr>
            <a:xfrm>
              <a:off x="4162509" y="865659"/>
              <a:ext cx="570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CPU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787E0A0-48EC-42BC-8295-9F33447FE98E}"/>
              </a:ext>
            </a:extLst>
          </p:cNvPr>
          <p:cNvGrpSpPr/>
          <p:nvPr/>
        </p:nvGrpSpPr>
        <p:grpSpPr>
          <a:xfrm>
            <a:off x="6512710" y="606163"/>
            <a:ext cx="2990335" cy="2099963"/>
            <a:chOff x="2940908" y="865659"/>
            <a:chExt cx="2990335" cy="209996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3925BD1-5F7E-468E-A9A7-B1BDFD670006}"/>
                </a:ext>
              </a:extLst>
            </p:cNvPr>
            <p:cNvSpPr/>
            <p:nvPr/>
          </p:nvSpPr>
          <p:spPr>
            <a:xfrm>
              <a:off x="2940908" y="1297458"/>
              <a:ext cx="2990335" cy="16681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FA65E18-2520-4BDA-8230-7FA0A9F4BBBD}"/>
                </a:ext>
              </a:extLst>
            </p:cNvPr>
            <p:cNvSpPr/>
            <p:nvPr/>
          </p:nvSpPr>
          <p:spPr>
            <a:xfrm>
              <a:off x="3410466" y="1915300"/>
              <a:ext cx="2075935" cy="803189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EDDC948-1A75-42D2-955A-0F82D7E4F13A}"/>
                </a:ext>
              </a:extLst>
            </p:cNvPr>
            <p:cNvSpPr/>
            <p:nvPr/>
          </p:nvSpPr>
          <p:spPr>
            <a:xfrm>
              <a:off x="3781168" y="2162432"/>
              <a:ext cx="1383956" cy="3336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</a:t>
              </a:r>
              <a:endParaRPr lang="ko-KR" alt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44EAAF-E6FB-4D52-9A8B-73389D25A2AC}"/>
                </a:ext>
              </a:extLst>
            </p:cNvPr>
            <p:cNvSpPr txBox="1"/>
            <p:nvPr/>
          </p:nvSpPr>
          <p:spPr>
            <a:xfrm>
              <a:off x="3967217" y="1545968"/>
              <a:ext cx="960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Thread2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940F6C-97B6-429E-B7B6-767205E9A8B2}"/>
                </a:ext>
              </a:extLst>
            </p:cNvPr>
            <p:cNvSpPr txBox="1"/>
            <p:nvPr/>
          </p:nvSpPr>
          <p:spPr>
            <a:xfrm>
              <a:off x="4162509" y="865659"/>
              <a:ext cx="570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CPU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465BA4-035E-438A-A52A-D48F915A5D60}"/>
              </a:ext>
            </a:extLst>
          </p:cNvPr>
          <p:cNvSpPr/>
          <p:nvPr/>
        </p:nvSpPr>
        <p:spPr>
          <a:xfrm>
            <a:off x="2940907" y="3415954"/>
            <a:ext cx="2990335" cy="433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 memory</a:t>
            </a:r>
            <a:endParaRPr lang="ko-KR" altLang="en-US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C04D33-262C-4DF2-BCBA-C38D08C4D1F6}"/>
              </a:ext>
            </a:extLst>
          </p:cNvPr>
          <p:cNvSpPr/>
          <p:nvPr/>
        </p:nvSpPr>
        <p:spPr>
          <a:xfrm>
            <a:off x="6524207" y="3415954"/>
            <a:ext cx="2990335" cy="433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 memory</a:t>
            </a:r>
            <a:endParaRPr lang="ko-KR" altLang="en-US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9537A1-CB39-4E0B-A13C-DC92A5D8ACAE}"/>
              </a:ext>
            </a:extLst>
          </p:cNvPr>
          <p:cNvSpPr/>
          <p:nvPr/>
        </p:nvSpPr>
        <p:spPr>
          <a:xfrm>
            <a:off x="2940906" y="4559639"/>
            <a:ext cx="6562139" cy="158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RAM</a:t>
            </a:r>
            <a:endParaRPr lang="ko-KR" altLang="en-US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482276E-6C56-44DF-824E-314ACCDC0257}"/>
              </a:ext>
            </a:extLst>
          </p:cNvPr>
          <p:cNvCxnSpPr>
            <a:cxnSpLocks/>
          </p:cNvCxnSpPr>
          <p:nvPr/>
        </p:nvCxnSpPr>
        <p:spPr>
          <a:xfrm>
            <a:off x="4028307" y="2236569"/>
            <a:ext cx="0" cy="117938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7BA01B4-E906-43D0-9305-102D07E12A84}"/>
              </a:ext>
            </a:extLst>
          </p:cNvPr>
          <p:cNvCxnSpPr>
            <a:cxnSpLocks/>
          </p:cNvCxnSpPr>
          <p:nvPr/>
        </p:nvCxnSpPr>
        <p:spPr>
          <a:xfrm flipV="1">
            <a:off x="4955055" y="2236569"/>
            <a:ext cx="0" cy="117938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B10C842-C21B-49CF-B513-DFF1C4287968}"/>
              </a:ext>
            </a:extLst>
          </p:cNvPr>
          <p:cNvCxnSpPr>
            <a:cxnSpLocks/>
          </p:cNvCxnSpPr>
          <p:nvPr/>
        </p:nvCxnSpPr>
        <p:spPr>
          <a:xfrm>
            <a:off x="4028307" y="3849811"/>
            <a:ext cx="0" cy="7098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5D9A06B-4219-4C07-91F4-1D01119D0229}"/>
              </a:ext>
            </a:extLst>
          </p:cNvPr>
          <p:cNvCxnSpPr>
            <a:cxnSpLocks/>
          </p:cNvCxnSpPr>
          <p:nvPr/>
        </p:nvCxnSpPr>
        <p:spPr>
          <a:xfrm flipV="1">
            <a:off x="4955055" y="3862857"/>
            <a:ext cx="0" cy="696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DC8112F-30C5-440B-B63A-C0793AA759E3}"/>
              </a:ext>
            </a:extLst>
          </p:cNvPr>
          <p:cNvCxnSpPr>
            <a:cxnSpLocks/>
          </p:cNvCxnSpPr>
          <p:nvPr/>
        </p:nvCxnSpPr>
        <p:spPr>
          <a:xfrm>
            <a:off x="7572983" y="2236569"/>
            <a:ext cx="0" cy="1166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F970A46-615F-4C42-AA9E-044112B614D4}"/>
              </a:ext>
            </a:extLst>
          </p:cNvPr>
          <p:cNvCxnSpPr>
            <a:cxnSpLocks/>
          </p:cNvCxnSpPr>
          <p:nvPr/>
        </p:nvCxnSpPr>
        <p:spPr>
          <a:xfrm>
            <a:off x="7572983" y="3836765"/>
            <a:ext cx="0" cy="7098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2F93013-9E92-4D30-9C09-E9721023B0F1}"/>
              </a:ext>
            </a:extLst>
          </p:cNvPr>
          <p:cNvGrpSpPr/>
          <p:nvPr/>
        </p:nvGrpSpPr>
        <p:grpSpPr>
          <a:xfrm>
            <a:off x="708489" y="1270686"/>
            <a:ext cx="1911142" cy="523096"/>
            <a:chOff x="422231" y="3339761"/>
            <a:chExt cx="1911142" cy="52309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8C61F6-A083-4C49-964D-5BA57B87D841}"/>
                </a:ext>
              </a:extLst>
            </p:cNvPr>
            <p:cNvSpPr txBox="1"/>
            <p:nvPr/>
          </p:nvSpPr>
          <p:spPr>
            <a:xfrm>
              <a:off x="545298" y="3493525"/>
              <a:ext cx="1788075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balance = 10000</a:t>
              </a:r>
              <a:endParaRPr lang="ko-KR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A9DB063-F3E2-4156-AB58-CF519525F89B}"/>
                </a:ext>
              </a:extLst>
            </p:cNvPr>
            <p:cNvSpPr/>
            <p:nvPr/>
          </p:nvSpPr>
          <p:spPr>
            <a:xfrm>
              <a:off x="422231" y="3339761"/>
              <a:ext cx="269403" cy="292396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82BAEAC-0A6B-4AE1-BFC4-13DB4E5F4815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725594" y="1793782"/>
            <a:ext cx="6779" cy="4908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DC44122-BFC6-4AEB-9D11-222A95E03119}"/>
              </a:ext>
            </a:extLst>
          </p:cNvPr>
          <p:cNvSpPr txBox="1"/>
          <p:nvPr/>
        </p:nvSpPr>
        <p:spPr>
          <a:xfrm>
            <a:off x="785515" y="2284627"/>
            <a:ext cx="1788075" cy="36933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balance  = 5000</a:t>
            </a:r>
            <a:endParaRPr lang="ko-KR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FA44969-E031-4EB9-946C-500DC4007418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932133" y="2069753"/>
            <a:ext cx="1849035" cy="13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47F9B0B-B467-4EAE-B14E-0278A4E57903}"/>
              </a:ext>
            </a:extLst>
          </p:cNvPr>
          <p:cNvSpPr txBox="1"/>
          <p:nvPr/>
        </p:nvSpPr>
        <p:spPr>
          <a:xfrm>
            <a:off x="2519673" y="1718270"/>
            <a:ext cx="93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change!</a:t>
            </a:r>
            <a:endParaRPr lang="ko-KR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874C8AA-1CBE-4CDC-8A0B-561C7B1466F0}"/>
              </a:ext>
            </a:extLst>
          </p:cNvPr>
          <p:cNvCxnSpPr>
            <a:cxnSpLocks/>
          </p:cNvCxnSpPr>
          <p:nvPr/>
        </p:nvCxnSpPr>
        <p:spPr>
          <a:xfrm flipV="1">
            <a:off x="8499731" y="2249615"/>
            <a:ext cx="0" cy="1179385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EC05822-16E5-415E-9053-B23BE6846FFF}"/>
              </a:ext>
            </a:extLst>
          </p:cNvPr>
          <p:cNvCxnSpPr>
            <a:cxnSpLocks/>
          </p:cNvCxnSpPr>
          <p:nvPr/>
        </p:nvCxnSpPr>
        <p:spPr>
          <a:xfrm flipV="1">
            <a:off x="8499731" y="3875903"/>
            <a:ext cx="0" cy="69678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BECCA41-4C0F-4BDA-B5AB-EA0EA5825FDF}"/>
              </a:ext>
            </a:extLst>
          </p:cNvPr>
          <p:cNvGrpSpPr/>
          <p:nvPr/>
        </p:nvGrpSpPr>
        <p:grpSpPr>
          <a:xfrm>
            <a:off x="8631562" y="3903356"/>
            <a:ext cx="1911142" cy="523096"/>
            <a:chOff x="422231" y="3339761"/>
            <a:chExt cx="1911142" cy="52309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5BCA28-2B96-4E4B-8178-A9E4DBC32923}"/>
                </a:ext>
              </a:extLst>
            </p:cNvPr>
            <p:cNvSpPr txBox="1"/>
            <p:nvPr/>
          </p:nvSpPr>
          <p:spPr>
            <a:xfrm>
              <a:off x="545298" y="3493525"/>
              <a:ext cx="1788075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balance = 10000</a:t>
              </a:r>
              <a:endParaRPr lang="ko-KR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4D3604F-B17C-49DD-9A7D-DDE29373F9F9}"/>
                </a:ext>
              </a:extLst>
            </p:cNvPr>
            <p:cNvSpPr/>
            <p:nvPr/>
          </p:nvSpPr>
          <p:spPr>
            <a:xfrm>
              <a:off x="422231" y="3339761"/>
              <a:ext cx="269403" cy="292396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F5F8699-0835-4998-B248-41C00C85E47E}"/>
              </a:ext>
            </a:extLst>
          </p:cNvPr>
          <p:cNvSpPr txBox="1"/>
          <p:nvPr/>
        </p:nvSpPr>
        <p:spPr>
          <a:xfrm>
            <a:off x="5403046" y="5528977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balance = 10000</a:t>
            </a:r>
            <a:endParaRPr lang="ko-KR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26A76D1-FCB9-45B7-8945-97AFF2F4D271}"/>
              </a:ext>
            </a:extLst>
          </p:cNvPr>
          <p:cNvCxnSpPr>
            <a:cxnSpLocks/>
            <a:stCxn id="30" idx="2"/>
            <a:endCxn id="17" idx="1"/>
          </p:cNvCxnSpPr>
          <p:nvPr/>
        </p:nvCxnSpPr>
        <p:spPr>
          <a:xfrm>
            <a:off x="1679553" y="2653959"/>
            <a:ext cx="1261354" cy="9789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533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CFAFA4C-43C2-41FD-B4BD-48032C5557FB}"/>
              </a:ext>
            </a:extLst>
          </p:cNvPr>
          <p:cNvGrpSpPr/>
          <p:nvPr/>
        </p:nvGrpSpPr>
        <p:grpSpPr>
          <a:xfrm>
            <a:off x="2940908" y="606163"/>
            <a:ext cx="2990335" cy="2099963"/>
            <a:chOff x="2940908" y="865659"/>
            <a:chExt cx="2990335" cy="209996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BC3A53-D3DE-4010-AD06-5432A0A741CD}"/>
                </a:ext>
              </a:extLst>
            </p:cNvPr>
            <p:cNvSpPr/>
            <p:nvPr/>
          </p:nvSpPr>
          <p:spPr>
            <a:xfrm>
              <a:off x="2940908" y="1297458"/>
              <a:ext cx="2990335" cy="16681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FC4185A-B1D6-4F92-962E-B787A0ED27A2}"/>
                </a:ext>
              </a:extLst>
            </p:cNvPr>
            <p:cNvSpPr/>
            <p:nvPr/>
          </p:nvSpPr>
          <p:spPr>
            <a:xfrm>
              <a:off x="3410466" y="1915300"/>
              <a:ext cx="2075935" cy="803189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A931507-F36A-4AED-8E58-AA1824C54733}"/>
                </a:ext>
              </a:extLst>
            </p:cNvPr>
            <p:cNvSpPr/>
            <p:nvPr/>
          </p:nvSpPr>
          <p:spPr>
            <a:xfrm>
              <a:off x="3781168" y="2162432"/>
              <a:ext cx="1383956" cy="3336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</a:t>
              </a:r>
              <a:endParaRPr lang="ko-KR" alt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666BB8-D7C0-427F-815F-5EB68AC0FB1D}"/>
                </a:ext>
              </a:extLst>
            </p:cNvPr>
            <p:cNvSpPr txBox="1"/>
            <p:nvPr/>
          </p:nvSpPr>
          <p:spPr>
            <a:xfrm>
              <a:off x="3967217" y="1545968"/>
              <a:ext cx="960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Thread1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4050C6-C69F-4CC3-895B-6F04DC72C17D}"/>
                </a:ext>
              </a:extLst>
            </p:cNvPr>
            <p:cNvSpPr txBox="1"/>
            <p:nvPr/>
          </p:nvSpPr>
          <p:spPr>
            <a:xfrm>
              <a:off x="4162509" y="865659"/>
              <a:ext cx="570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CPU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787E0A0-48EC-42BC-8295-9F33447FE98E}"/>
              </a:ext>
            </a:extLst>
          </p:cNvPr>
          <p:cNvGrpSpPr/>
          <p:nvPr/>
        </p:nvGrpSpPr>
        <p:grpSpPr>
          <a:xfrm>
            <a:off x="6512710" y="606163"/>
            <a:ext cx="2990335" cy="2099963"/>
            <a:chOff x="2940908" y="865659"/>
            <a:chExt cx="2990335" cy="209996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3925BD1-5F7E-468E-A9A7-B1BDFD670006}"/>
                </a:ext>
              </a:extLst>
            </p:cNvPr>
            <p:cNvSpPr/>
            <p:nvPr/>
          </p:nvSpPr>
          <p:spPr>
            <a:xfrm>
              <a:off x="2940908" y="1297458"/>
              <a:ext cx="2990335" cy="16681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FA65E18-2520-4BDA-8230-7FA0A9F4BBBD}"/>
                </a:ext>
              </a:extLst>
            </p:cNvPr>
            <p:cNvSpPr/>
            <p:nvPr/>
          </p:nvSpPr>
          <p:spPr>
            <a:xfrm>
              <a:off x="3410466" y="1915300"/>
              <a:ext cx="2075935" cy="803189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EDDC948-1A75-42D2-955A-0F82D7E4F13A}"/>
                </a:ext>
              </a:extLst>
            </p:cNvPr>
            <p:cNvSpPr/>
            <p:nvPr/>
          </p:nvSpPr>
          <p:spPr>
            <a:xfrm>
              <a:off x="3781168" y="2162432"/>
              <a:ext cx="1383956" cy="3336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</a:t>
              </a:r>
              <a:endParaRPr lang="ko-KR" alt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44EAAF-E6FB-4D52-9A8B-73389D25A2AC}"/>
                </a:ext>
              </a:extLst>
            </p:cNvPr>
            <p:cNvSpPr txBox="1"/>
            <p:nvPr/>
          </p:nvSpPr>
          <p:spPr>
            <a:xfrm>
              <a:off x="3967217" y="1545968"/>
              <a:ext cx="960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Thread2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940F6C-97B6-429E-B7B6-767205E9A8B2}"/>
                </a:ext>
              </a:extLst>
            </p:cNvPr>
            <p:cNvSpPr txBox="1"/>
            <p:nvPr/>
          </p:nvSpPr>
          <p:spPr>
            <a:xfrm>
              <a:off x="4162509" y="865659"/>
              <a:ext cx="570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CPU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465BA4-035E-438A-A52A-D48F915A5D60}"/>
              </a:ext>
            </a:extLst>
          </p:cNvPr>
          <p:cNvSpPr/>
          <p:nvPr/>
        </p:nvSpPr>
        <p:spPr>
          <a:xfrm>
            <a:off x="2940907" y="3415954"/>
            <a:ext cx="2990335" cy="433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 memory</a:t>
            </a:r>
            <a:endParaRPr lang="ko-KR" altLang="en-US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C04D33-262C-4DF2-BCBA-C38D08C4D1F6}"/>
              </a:ext>
            </a:extLst>
          </p:cNvPr>
          <p:cNvSpPr/>
          <p:nvPr/>
        </p:nvSpPr>
        <p:spPr>
          <a:xfrm>
            <a:off x="6524207" y="3415954"/>
            <a:ext cx="2990335" cy="433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 memory</a:t>
            </a:r>
            <a:endParaRPr lang="ko-KR" altLang="en-US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9537A1-CB39-4E0B-A13C-DC92A5D8ACAE}"/>
              </a:ext>
            </a:extLst>
          </p:cNvPr>
          <p:cNvSpPr/>
          <p:nvPr/>
        </p:nvSpPr>
        <p:spPr>
          <a:xfrm>
            <a:off x="2940906" y="4559639"/>
            <a:ext cx="6562139" cy="158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RAM</a:t>
            </a:r>
            <a:endParaRPr lang="ko-KR" altLang="en-US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482276E-6C56-44DF-824E-314ACCDC0257}"/>
              </a:ext>
            </a:extLst>
          </p:cNvPr>
          <p:cNvCxnSpPr>
            <a:cxnSpLocks/>
          </p:cNvCxnSpPr>
          <p:nvPr/>
        </p:nvCxnSpPr>
        <p:spPr>
          <a:xfrm>
            <a:off x="4028307" y="2236569"/>
            <a:ext cx="0" cy="1179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7BA01B4-E906-43D0-9305-102D07E12A84}"/>
              </a:ext>
            </a:extLst>
          </p:cNvPr>
          <p:cNvCxnSpPr>
            <a:cxnSpLocks/>
          </p:cNvCxnSpPr>
          <p:nvPr/>
        </p:nvCxnSpPr>
        <p:spPr>
          <a:xfrm flipV="1">
            <a:off x="4955055" y="2236569"/>
            <a:ext cx="0" cy="1179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B10C842-C21B-49CF-B513-DFF1C4287968}"/>
              </a:ext>
            </a:extLst>
          </p:cNvPr>
          <p:cNvCxnSpPr>
            <a:cxnSpLocks/>
          </p:cNvCxnSpPr>
          <p:nvPr/>
        </p:nvCxnSpPr>
        <p:spPr>
          <a:xfrm>
            <a:off x="4028307" y="3849811"/>
            <a:ext cx="0" cy="709828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5D9A06B-4219-4C07-91F4-1D01119D0229}"/>
              </a:ext>
            </a:extLst>
          </p:cNvPr>
          <p:cNvCxnSpPr>
            <a:cxnSpLocks/>
          </p:cNvCxnSpPr>
          <p:nvPr/>
        </p:nvCxnSpPr>
        <p:spPr>
          <a:xfrm flipV="1">
            <a:off x="4955055" y="3862857"/>
            <a:ext cx="0" cy="696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DC8112F-30C5-440B-B63A-C0793AA759E3}"/>
              </a:ext>
            </a:extLst>
          </p:cNvPr>
          <p:cNvCxnSpPr>
            <a:cxnSpLocks/>
          </p:cNvCxnSpPr>
          <p:nvPr/>
        </p:nvCxnSpPr>
        <p:spPr>
          <a:xfrm>
            <a:off x="7572983" y="2236569"/>
            <a:ext cx="0" cy="1166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F8B9CBB-73A6-4E9A-A6CC-F2C9EF2E2508}"/>
              </a:ext>
            </a:extLst>
          </p:cNvPr>
          <p:cNvCxnSpPr>
            <a:cxnSpLocks/>
          </p:cNvCxnSpPr>
          <p:nvPr/>
        </p:nvCxnSpPr>
        <p:spPr>
          <a:xfrm flipV="1">
            <a:off x="8499731" y="2236569"/>
            <a:ext cx="0" cy="1166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F970A46-615F-4C42-AA9E-044112B614D4}"/>
              </a:ext>
            </a:extLst>
          </p:cNvPr>
          <p:cNvCxnSpPr>
            <a:cxnSpLocks/>
          </p:cNvCxnSpPr>
          <p:nvPr/>
        </p:nvCxnSpPr>
        <p:spPr>
          <a:xfrm>
            <a:off x="7572983" y="3836765"/>
            <a:ext cx="0" cy="7098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C316C0A-8F42-4820-A2F2-F03D92CFECAF}"/>
              </a:ext>
            </a:extLst>
          </p:cNvPr>
          <p:cNvCxnSpPr>
            <a:cxnSpLocks/>
          </p:cNvCxnSpPr>
          <p:nvPr/>
        </p:nvCxnSpPr>
        <p:spPr>
          <a:xfrm flipV="1">
            <a:off x="8499731" y="3849811"/>
            <a:ext cx="0" cy="696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99F69F1-60A5-4BA4-8980-8F4D6E8B57B1}"/>
              </a:ext>
            </a:extLst>
          </p:cNvPr>
          <p:cNvGrpSpPr/>
          <p:nvPr/>
        </p:nvGrpSpPr>
        <p:grpSpPr>
          <a:xfrm>
            <a:off x="1985335" y="3862857"/>
            <a:ext cx="1911142" cy="523096"/>
            <a:chOff x="422231" y="3339761"/>
            <a:chExt cx="1911142" cy="52309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EFFB8F2-1FB6-4A6C-A22C-3BE815CE2556}"/>
                </a:ext>
              </a:extLst>
            </p:cNvPr>
            <p:cNvSpPr txBox="1"/>
            <p:nvPr/>
          </p:nvSpPr>
          <p:spPr>
            <a:xfrm>
              <a:off x="545298" y="3493525"/>
              <a:ext cx="1788075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balance = 5000</a:t>
              </a:r>
              <a:endParaRPr lang="ko-KR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C55877E-A0A3-462F-83DA-026760BB49DE}"/>
                </a:ext>
              </a:extLst>
            </p:cNvPr>
            <p:cNvSpPr/>
            <p:nvPr/>
          </p:nvSpPr>
          <p:spPr>
            <a:xfrm>
              <a:off x="422231" y="3339761"/>
              <a:ext cx="269403" cy="292396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99EF542-F316-4A9A-833A-AFCA753F1230}"/>
              </a:ext>
            </a:extLst>
          </p:cNvPr>
          <p:cNvSpPr txBox="1"/>
          <p:nvPr/>
        </p:nvSpPr>
        <p:spPr>
          <a:xfrm>
            <a:off x="5403046" y="5528977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balance = 5000</a:t>
            </a:r>
            <a:endParaRPr lang="ko-KR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6B96341-F53D-4DAC-8F08-A41453BF8DEA}"/>
              </a:ext>
            </a:extLst>
          </p:cNvPr>
          <p:cNvGrpSpPr/>
          <p:nvPr/>
        </p:nvGrpSpPr>
        <p:grpSpPr>
          <a:xfrm>
            <a:off x="9723058" y="1300198"/>
            <a:ext cx="1911142" cy="523096"/>
            <a:chOff x="422231" y="3339761"/>
            <a:chExt cx="1911142" cy="52309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37F36F-7399-4F1B-A998-10B5083539CE}"/>
                </a:ext>
              </a:extLst>
            </p:cNvPr>
            <p:cNvSpPr txBox="1"/>
            <p:nvPr/>
          </p:nvSpPr>
          <p:spPr>
            <a:xfrm>
              <a:off x="545298" y="3493525"/>
              <a:ext cx="1788075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balance = 10000</a:t>
              </a:r>
              <a:endParaRPr lang="ko-KR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00EA0FA-B2A5-4FF7-BAE1-0864FB498B52}"/>
                </a:ext>
              </a:extLst>
            </p:cNvPr>
            <p:cNvSpPr/>
            <p:nvPr/>
          </p:nvSpPr>
          <p:spPr>
            <a:xfrm>
              <a:off x="422231" y="3339761"/>
              <a:ext cx="269403" cy="292396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458B3C1-4F2B-4801-B113-B5967111396D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10740163" y="1823294"/>
            <a:ext cx="6779" cy="4908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4CE7D1E-FEC2-4067-B664-988A21217D0E}"/>
              </a:ext>
            </a:extLst>
          </p:cNvPr>
          <p:cNvSpPr txBox="1"/>
          <p:nvPr/>
        </p:nvSpPr>
        <p:spPr>
          <a:xfrm>
            <a:off x="9800084" y="2314139"/>
            <a:ext cx="1788075" cy="36933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balance  = 5000</a:t>
            </a:r>
            <a:endParaRPr lang="ko-KR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DCBC1A7-6712-4FD3-92F3-0EEC8C51FB0E}"/>
              </a:ext>
            </a:extLst>
          </p:cNvPr>
          <p:cNvCxnSpPr>
            <a:cxnSpLocks/>
          </p:cNvCxnSpPr>
          <p:nvPr/>
        </p:nvCxnSpPr>
        <p:spPr>
          <a:xfrm flipV="1">
            <a:off x="8736926" y="2053285"/>
            <a:ext cx="1957196" cy="226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6A6035F-6977-4B32-8795-959D59E56377}"/>
              </a:ext>
            </a:extLst>
          </p:cNvPr>
          <p:cNvSpPr txBox="1"/>
          <p:nvPr/>
        </p:nvSpPr>
        <p:spPr>
          <a:xfrm>
            <a:off x="9005725" y="1728154"/>
            <a:ext cx="93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change!</a:t>
            </a:r>
            <a:endParaRPr lang="ko-KR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2982559-AC40-46CE-9EED-81DE662AE6A1}"/>
              </a:ext>
            </a:extLst>
          </p:cNvPr>
          <p:cNvCxnSpPr>
            <a:cxnSpLocks/>
            <a:stCxn id="33" idx="2"/>
            <a:endCxn id="18" idx="3"/>
          </p:cNvCxnSpPr>
          <p:nvPr/>
        </p:nvCxnSpPr>
        <p:spPr>
          <a:xfrm flipH="1">
            <a:off x="9514542" y="2683471"/>
            <a:ext cx="1179580" cy="9494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64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CFAFA4C-43C2-41FD-B4BD-48032C5557FB}"/>
              </a:ext>
            </a:extLst>
          </p:cNvPr>
          <p:cNvGrpSpPr/>
          <p:nvPr/>
        </p:nvGrpSpPr>
        <p:grpSpPr>
          <a:xfrm>
            <a:off x="2940908" y="606163"/>
            <a:ext cx="2990335" cy="2099963"/>
            <a:chOff x="2940908" y="865659"/>
            <a:chExt cx="2990335" cy="209996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BC3A53-D3DE-4010-AD06-5432A0A741CD}"/>
                </a:ext>
              </a:extLst>
            </p:cNvPr>
            <p:cNvSpPr/>
            <p:nvPr/>
          </p:nvSpPr>
          <p:spPr>
            <a:xfrm>
              <a:off x="2940908" y="1297458"/>
              <a:ext cx="2990335" cy="16681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FC4185A-B1D6-4F92-962E-B787A0ED27A2}"/>
                </a:ext>
              </a:extLst>
            </p:cNvPr>
            <p:cNvSpPr/>
            <p:nvPr/>
          </p:nvSpPr>
          <p:spPr>
            <a:xfrm>
              <a:off x="3410466" y="1915300"/>
              <a:ext cx="2075935" cy="803189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A931507-F36A-4AED-8E58-AA1824C54733}"/>
                </a:ext>
              </a:extLst>
            </p:cNvPr>
            <p:cNvSpPr/>
            <p:nvPr/>
          </p:nvSpPr>
          <p:spPr>
            <a:xfrm>
              <a:off x="3781168" y="2162432"/>
              <a:ext cx="1383956" cy="3336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</a:t>
              </a:r>
              <a:endParaRPr lang="ko-KR" alt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666BB8-D7C0-427F-815F-5EB68AC0FB1D}"/>
                </a:ext>
              </a:extLst>
            </p:cNvPr>
            <p:cNvSpPr txBox="1"/>
            <p:nvPr/>
          </p:nvSpPr>
          <p:spPr>
            <a:xfrm>
              <a:off x="3967217" y="1545968"/>
              <a:ext cx="960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Thread1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4050C6-C69F-4CC3-895B-6F04DC72C17D}"/>
                </a:ext>
              </a:extLst>
            </p:cNvPr>
            <p:cNvSpPr txBox="1"/>
            <p:nvPr/>
          </p:nvSpPr>
          <p:spPr>
            <a:xfrm>
              <a:off x="4162509" y="865659"/>
              <a:ext cx="570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CPU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787E0A0-48EC-42BC-8295-9F33447FE98E}"/>
              </a:ext>
            </a:extLst>
          </p:cNvPr>
          <p:cNvGrpSpPr/>
          <p:nvPr/>
        </p:nvGrpSpPr>
        <p:grpSpPr>
          <a:xfrm>
            <a:off x="6512710" y="606163"/>
            <a:ext cx="2990335" cy="2099963"/>
            <a:chOff x="2940908" y="865659"/>
            <a:chExt cx="2990335" cy="209996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3925BD1-5F7E-468E-A9A7-B1BDFD670006}"/>
                </a:ext>
              </a:extLst>
            </p:cNvPr>
            <p:cNvSpPr/>
            <p:nvPr/>
          </p:nvSpPr>
          <p:spPr>
            <a:xfrm>
              <a:off x="2940908" y="1297458"/>
              <a:ext cx="2990335" cy="16681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FA65E18-2520-4BDA-8230-7FA0A9F4BBBD}"/>
                </a:ext>
              </a:extLst>
            </p:cNvPr>
            <p:cNvSpPr/>
            <p:nvPr/>
          </p:nvSpPr>
          <p:spPr>
            <a:xfrm>
              <a:off x="3410466" y="1915300"/>
              <a:ext cx="2075935" cy="803189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EDDC948-1A75-42D2-955A-0F82D7E4F13A}"/>
                </a:ext>
              </a:extLst>
            </p:cNvPr>
            <p:cNvSpPr/>
            <p:nvPr/>
          </p:nvSpPr>
          <p:spPr>
            <a:xfrm>
              <a:off x="3781168" y="2162432"/>
              <a:ext cx="1383956" cy="3336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</a:t>
              </a:r>
              <a:endParaRPr lang="ko-KR" alt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44EAAF-E6FB-4D52-9A8B-73389D25A2AC}"/>
                </a:ext>
              </a:extLst>
            </p:cNvPr>
            <p:cNvSpPr txBox="1"/>
            <p:nvPr/>
          </p:nvSpPr>
          <p:spPr>
            <a:xfrm>
              <a:off x="3967217" y="1545968"/>
              <a:ext cx="960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Thread2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940F6C-97B6-429E-B7B6-767205E9A8B2}"/>
                </a:ext>
              </a:extLst>
            </p:cNvPr>
            <p:cNvSpPr txBox="1"/>
            <p:nvPr/>
          </p:nvSpPr>
          <p:spPr>
            <a:xfrm>
              <a:off x="4162509" y="865659"/>
              <a:ext cx="570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CPU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465BA4-035E-438A-A52A-D48F915A5D60}"/>
              </a:ext>
            </a:extLst>
          </p:cNvPr>
          <p:cNvSpPr/>
          <p:nvPr/>
        </p:nvSpPr>
        <p:spPr>
          <a:xfrm>
            <a:off x="2940907" y="3415954"/>
            <a:ext cx="2990335" cy="433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 memory</a:t>
            </a:r>
            <a:endParaRPr lang="ko-KR" altLang="en-US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C04D33-262C-4DF2-BCBA-C38D08C4D1F6}"/>
              </a:ext>
            </a:extLst>
          </p:cNvPr>
          <p:cNvSpPr/>
          <p:nvPr/>
        </p:nvSpPr>
        <p:spPr>
          <a:xfrm>
            <a:off x="6524207" y="3415954"/>
            <a:ext cx="2990335" cy="433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 memory</a:t>
            </a:r>
            <a:endParaRPr lang="ko-KR" altLang="en-US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9537A1-CB39-4E0B-A13C-DC92A5D8ACAE}"/>
              </a:ext>
            </a:extLst>
          </p:cNvPr>
          <p:cNvSpPr/>
          <p:nvPr/>
        </p:nvSpPr>
        <p:spPr>
          <a:xfrm>
            <a:off x="2940906" y="4559639"/>
            <a:ext cx="6562139" cy="158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RAM</a:t>
            </a:r>
            <a:endParaRPr lang="ko-KR" altLang="en-US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482276E-6C56-44DF-824E-314ACCDC0257}"/>
              </a:ext>
            </a:extLst>
          </p:cNvPr>
          <p:cNvCxnSpPr>
            <a:cxnSpLocks/>
          </p:cNvCxnSpPr>
          <p:nvPr/>
        </p:nvCxnSpPr>
        <p:spPr>
          <a:xfrm>
            <a:off x="4028307" y="2236569"/>
            <a:ext cx="0" cy="1179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7BA01B4-E906-43D0-9305-102D07E12A84}"/>
              </a:ext>
            </a:extLst>
          </p:cNvPr>
          <p:cNvCxnSpPr>
            <a:cxnSpLocks/>
          </p:cNvCxnSpPr>
          <p:nvPr/>
        </p:nvCxnSpPr>
        <p:spPr>
          <a:xfrm flipV="1">
            <a:off x="4955055" y="2236569"/>
            <a:ext cx="0" cy="1179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B10C842-C21B-49CF-B513-DFF1C4287968}"/>
              </a:ext>
            </a:extLst>
          </p:cNvPr>
          <p:cNvCxnSpPr>
            <a:cxnSpLocks/>
          </p:cNvCxnSpPr>
          <p:nvPr/>
        </p:nvCxnSpPr>
        <p:spPr>
          <a:xfrm>
            <a:off x="4028307" y="3849811"/>
            <a:ext cx="0" cy="7098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5D9A06B-4219-4C07-91F4-1D01119D0229}"/>
              </a:ext>
            </a:extLst>
          </p:cNvPr>
          <p:cNvCxnSpPr>
            <a:cxnSpLocks/>
          </p:cNvCxnSpPr>
          <p:nvPr/>
        </p:nvCxnSpPr>
        <p:spPr>
          <a:xfrm flipV="1">
            <a:off x="4955055" y="3862857"/>
            <a:ext cx="0" cy="696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DC8112F-30C5-440B-B63A-C0793AA759E3}"/>
              </a:ext>
            </a:extLst>
          </p:cNvPr>
          <p:cNvCxnSpPr>
            <a:cxnSpLocks/>
          </p:cNvCxnSpPr>
          <p:nvPr/>
        </p:nvCxnSpPr>
        <p:spPr>
          <a:xfrm>
            <a:off x="7572983" y="2236569"/>
            <a:ext cx="0" cy="1166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F8B9CBB-73A6-4E9A-A6CC-F2C9EF2E2508}"/>
              </a:ext>
            </a:extLst>
          </p:cNvPr>
          <p:cNvCxnSpPr>
            <a:cxnSpLocks/>
          </p:cNvCxnSpPr>
          <p:nvPr/>
        </p:nvCxnSpPr>
        <p:spPr>
          <a:xfrm flipV="1">
            <a:off x="8499731" y="2236569"/>
            <a:ext cx="0" cy="1166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F970A46-615F-4C42-AA9E-044112B614D4}"/>
              </a:ext>
            </a:extLst>
          </p:cNvPr>
          <p:cNvCxnSpPr>
            <a:cxnSpLocks/>
          </p:cNvCxnSpPr>
          <p:nvPr/>
        </p:nvCxnSpPr>
        <p:spPr>
          <a:xfrm>
            <a:off x="7572983" y="3836765"/>
            <a:ext cx="0" cy="709828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C316C0A-8F42-4820-A2F2-F03D92CFECAF}"/>
              </a:ext>
            </a:extLst>
          </p:cNvPr>
          <p:cNvCxnSpPr>
            <a:cxnSpLocks/>
          </p:cNvCxnSpPr>
          <p:nvPr/>
        </p:nvCxnSpPr>
        <p:spPr>
          <a:xfrm flipV="1">
            <a:off x="8499731" y="3849811"/>
            <a:ext cx="0" cy="696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F702B9F-D10E-4EF2-9B43-C2A1B95128C0}"/>
              </a:ext>
            </a:extLst>
          </p:cNvPr>
          <p:cNvSpPr txBox="1"/>
          <p:nvPr/>
        </p:nvSpPr>
        <p:spPr>
          <a:xfrm>
            <a:off x="5403046" y="5528977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balance = 5000</a:t>
            </a:r>
            <a:endParaRPr lang="ko-KR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C36E3D1-2488-407A-8F97-A94F5C294E14}"/>
              </a:ext>
            </a:extLst>
          </p:cNvPr>
          <p:cNvGrpSpPr/>
          <p:nvPr/>
        </p:nvGrpSpPr>
        <p:grpSpPr>
          <a:xfrm>
            <a:off x="5602602" y="3880006"/>
            <a:ext cx="1911142" cy="523096"/>
            <a:chOff x="422231" y="3339761"/>
            <a:chExt cx="1911142" cy="52309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E4D3D4-82CD-46F8-817A-A197EB8F8940}"/>
                </a:ext>
              </a:extLst>
            </p:cNvPr>
            <p:cNvSpPr txBox="1"/>
            <p:nvPr/>
          </p:nvSpPr>
          <p:spPr>
            <a:xfrm>
              <a:off x="545298" y="3493525"/>
              <a:ext cx="1788075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balance = 5000</a:t>
              </a:r>
              <a:endParaRPr lang="ko-KR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6F5790D8-4C37-4F06-8BA2-30ACB341E3F1}"/>
                </a:ext>
              </a:extLst>
            </p:cNvPr>
            <p:cNvSpPr/>
            <p:nvPr/>
          </p:nvSpPr>
          <p:spPr>
            <a:xfrm>
              <a:off x="422231" y="3339761"/>
              <a:ext cx="269403" cy="292396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6AE07D8-291B-412A-A3A6-2D60B11427D5}"/>
              </a:ext>
            </a:extLst>
          </p:cNvPr>
          <p:cNvSpPr txBox="1"/>
          <p:nvPr/>
        </p:nvSpPr>
        <p:spPr>
          <a:xfrm>
            <a:off x="2800570" y="6396001"/>
            <a:ext cx="680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이처럼 캐시 메모리 때문에 생기는 문제를 </a:t>
            </a:r>
            <a:r>
              <a:rPr lang="ko-KR" altLang="en-US" dirty="0">
                <a:solidFill>
                  <a:srgbClr val="FF0000"/>
                </a:solidFill>
              </a:rPr>
              <a:t>가시성문제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160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CFAFA4C-43C2-41FD-B4BD-48032C5557FB}"/>
              </a:ext>
            </a:extLst>
          </p:cNvPr>
          <p:cNvGrpSpPr/>
          <p:nvPr/>
        </p:nvGrpSpPr>
        <p:grpSpPr>
          <a:xfrm>
            <a:off x="2940908" y="606163"/>
            <a:ext cx="2990335" cy="2099963"/>
            <a:chOff x="2940908" y="865659"/>
            <a:chExt cx="2990335" cy="209996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BC3A53-D3DE-4010-AD06-5432A0A741CD}"/>
                </a:ext>
              </a:extLst>
            </p:cNvPr>
            <p:cNvSpPr/>
            <p:nvPr/>
          </p:nvSpPr>
          <p:spPr>
            <a:xfrm>
              <a:off x="2940908" y="1297458"/>
              <a:ext cx="2990335" cy="16681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FC4185A-B1D6-4F92-962E-B787A0ED27A2}"/>
                </a:ext>
              </a:extLst>
            </p:cNvPr>
            <p:cNvSpPr/>
            <p:nvPr/>
          </p:nvSpPr>
          <p:spPr>
            <a:xfrm>
              <a:off x="3410466" y="1915300"/>
              <a:ext cx="2075935" cy="803189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A931507-F36A-4AED-8E58-AA1824C54733}"/>
                </a:ext>
              </a:extLst>
            </p:cNvPr>
            <p:cNvSpPr/>
            <p:nvPr/>
          </p:nvSpPr>
          <p:spPr>
            <a:xfrm>
              <a:off x="3781168" y="2162432"/>
              <a:ext cx="1383956" cy="3336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</a:t>
              </a:r>
              <a:endParaRPr lang="ko-KR" alt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666BB8-D7C0-427F-815F-5EB68AC0FB1D}"/>
                </a:ext>
              </a:extLst>
            </p:cNvPr>
            <p:cNvSpPr txBox="1"/>
            <p:nvPr/>
          </p:nvSpPr>
          <p:spPr>
            <a:xfrm>
              <a:off x="3967217" y="1545968"/>
              <a:ext cx="960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Thread1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4050C6-C69F-4CC3-895B-6F04DC72C17D}"/>
                </a:ext>
              </a:extLst>
            </p:cNvPr>
            <p:cNvSpPr txBox="1"/>
            <p:nvPr/>
          </p:nvSpPr>
          <p:spPr>
            <a:xfrm>
              <a:off x="4162509" y="865659"/>
              <a:ext cx="570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CPU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787E0A0-48EC-42BC-8295-9F33447FE98E}"/>
              </a:ext>
            </a:extLst>
          </p:cNvPr>
          <p:cNvGrpSpPr/>
          <p:nvPr/>
        </p:nvGrpSpPr>
        <p:grpSpPr>
          <a:xfrm>
            <a:off x="6512710" y="606163"/>
            <a:ext cx="2990335" cy="2099963"/>
            <a:chOff x="2940908" y="865659"/>
            <a:chExt cx="2990335" cy="209996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3925BD1-5F7E-468E-A9A7-B1BDFD670006}"/>
                </a:ext>
              </a:extLst>
            </p:cNvPr>
            <p:cNvSpPr/>
            <p:nvPr/>
          </p:nvSpPr>
          <p:spPr>
            <a:xfrm>
              <a:off x="2940908" y="1297458"/>
              <a:ext cx="2990335" cy="16681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FA65E18-2520-4BDA-8230-7FA0A9F4BBBD}"/>
                </a:ext>
              </a:extLst>
            </p:cNvPr>
            <p:cNvSpPr/>
            <p:nvPr/>
          </p:nvSpPr>
          <p:spPr>
            <a:xfrm>
              <a:off x="3410466" y="1915300"/>
              <a:ext cx="2075935" cy="803189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EDDC948-1A75-42D2-955A-0F82D7E4F13A}"/>
                </a:ext>
              </a:extLst>
            </p:cNvPr>
            <p:cNvSpPr/>
            <p:nvPr/>
          </p:nvSpPr>
          <p:spPr>
            <a:xfrm>
              <a:off x="3781168" y="2162432"/>
              <a:ext cx="1383956" cy="3336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</a:t>
              </a:r>
              <a:endParaRPr lang="ko-KR" alt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44EAAF-E6FB-4D52-9A8B-73389D25A2AC}"/>
                </a:ext>
              </a:extLst>
            </p:cNvPr>
            <p:cNvSpPr txBox="1"/>
            <p:nvPr/>
          </p:nvSpPr>
          <p:spPr>
            <a:xfrm>
              <a:off x="3967217" y="1545968"/>
              <a:ext cx="960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Thread2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940F6C-97B6-429E-B7B6-767205E9A8B2}"/>
                </a:ext>
              </a:extLst>
            </p:cNvPr>
            <p:cNvSpPr txBox="1"/>
            <p:nvPr/>
          </p:nvSpPr>
          <p:spPr>
            <a:xfrm>
              <a:off x="4162509" y="865659"/>
              <a:ext cx="570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CPU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9537A1-CB39-4E0B-A13C-DC92A5D8ACAE}"/>
              </a:ext>
            </a:extLst>
          </p:cNvPr>
          <p:cNvSpPr/>
          <p:nvPr/>
        </p:nvSpPr>
        <p:spPr>
          <a:xfrm>
            <a:off x="2940906" y="3429000"/>
            <a:ext cx="6562139" cy="158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RAM</a:t>
            </a:r>
            <a:endParaRPr lang="ko-KR" altLang="en-US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482276E-6C56-44DF-824E-314ACCDC0257}"/>
              </a:ext>
            </a:extLst>
          </p:cNvPr>
          <p:cNvCxnSpPr>
            <a:cxnSpLocks/>
          </p:cNvCxnSpPr>
          <p:nvPr/>
        </p:nvCxnSpPr>
        <p:spPr>
          <a:xfrm>
            <a:off x="4028307" y="2236569"/>
            <a:ext cx="0" cy="1179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7BA01B4-E906-43D0-9305-102D07E12A84}"/>
              </a:ext>
            </a:extLst>
          </p:cNvPr>
          <p:cNvCxnSpPr>
            <a:cxnSpLocks/>
          </p:cNvCxnSpPr>
          <p:nvPr/>
        </p:nvCxnSpPr>
        <p:spPr>
          <a:xfrm flipV="1">
            <a:off x="4955055" y="2236569"/>
            <a:ext cx="0" cy="1179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DC8112F-30C5-440B-B63A-C0793AA759E3}"/>
              </a:ext>
            </a:extLst>
          </p:cNvPr>
          <p:cNvCxnSpPr>
            <a:cxnSpLocks/>
          </p:cNvCxnSpPr>
          <p:nvPr/>
        </p:nvCxnSpPr>
        <p:spPr>
          <a:xfrm>
            <a:off x="7572983" y="2236569"/>
            <a:ext cx="0" cy="1166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F8B9CBB-73A6-4E9A-A6CC-F2C9EF2E2508}"/>
              </a:ext>
            </a:extLst>
          </p:cNvPr>
          <p:cNvCxnSpPr>
            <a:cxnSpLocks/>
          </p:cNvCxnSpPr>
          <p:nvPr/>
        </p:nvCxnSpPr>
        <p:spPr>
          <a:xfrm flipV="1">
            <a:off x="8499731" y="2236569"/>
            <a:ext cx="0" cy="1166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941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3404</TotalTime>
  <Words>1185</Words>
  <Application>Microsoft Office PowerPoint</Application>
  <PresentationFormat>와이드스크린</PresentationFormat>
  <Paragraphs>235</Paragraphs>
  <Slides>24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Nanum Gothic</vt:lpstr>
      <vt:lpstr>Noto Sans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이남수</dc:creator>
  <cp:lastModifiedBy>이남수</cp:lastModifiedBy>
  <cp:revision>16</cp:revision>
  <dcterms:created xsi:type="dcterms:W3CDTF">2021-08-07T08:11:24Z</dcterms:created>
  <dcterms:modified xsi:type="dcterms:W3CDTF">2021-08-15T11:08:12Z</dcterms:modified>
</cp:coreProperties>
</file>