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1" r:id="rId3"/>
    <p:sldId id="272" r:id="rId4"/>
    <p:sldId id="273" r:id="rId5"/>
    <p:sldId id="257" r:id="rId6"/>
    <p:sldId id="263" r:id="rId7"/>
    <p:sldId id="264" r:id="rId8"/>
    <p:sldId id="260" r:id="rId9"/>
    <p:sldId id="262" r:id="rId10"/>
    <p:sldId id="280" r:id="rId11"/>
    <p:sldId id="274" r:id="rId12"/>
    <p:sldId id="265" r:id="rId13"/>
    <p:sldId id="266" r:id="rId14"/>
    <p:sldId id="276" r:id="rId15"/>
    <p:sldId id="275" r:id="rId16"/>
    <p:sldId id="277" r:id="rId17"/>
    <p:sldId id="259" r:id="rId18"/>
    <p:sldId id="261" r:id="rId19"/>
    <p:sldId id="268" r:id="rId20"/>
    <p:sldId id="270" r:id="rId21"/>
    <p:sldId id="285" r:id="rId22"/>
    <p:sldId id="269" r:id="rId23"/>
    <p:sldId id="278" r:id="rId24"/>
    <p:sldId id="267" r:id="rId25"/>
    <p:sldId id="282" r:id="rId26"/>
    <p:sldId id="281" r:id="rId27"/>
    <p:sldId id="283" r:id="rId28"/>
    <p:sldId id="284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36045-6DEC-4F15-A593-FAA899F9804F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2A6C9-DCC6-4699-BC8E-FB835AEB7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5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https://freedata.tistory.com/12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2A6C9-DCC6-4699-BC8E-FB835AEB71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4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https://freedata.tistory.com/12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2A6C9-DCC6-4699-BC8E-FB835AEB71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4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https://freedata.tistory.com/12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2A6C9-DCC6-4699-BC8E-FB835AEB71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https://freedata.tistory.com/12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2A6C9-DCC6-4699-BC8E-FB835AEB71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2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https://freedata.tistory.com/12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2A6C9-DCC6-4699-BC8E-FB835AEB71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171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https://freedata.tistory.com/12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2A6C9-DCC6-4699-BC8E-FB835AEB71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7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C62B8-80CA-4195-B1A8-0D18DF3AF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CE5F67-06CD-4819-9F46-3E8E1B6F7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4BBBE-99AC-4816-8F87-93D51060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6A74-CC0B-4214-9910-7EF99660582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9F870-5D40-481D-A396-0559DB9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32B05-A7B9-4CDC-88EF-7A2F44E1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FE9-6475-4CBA-A47F-60ADC99E2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9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4DC5C-D82E-4B84-8304-F3DCB01A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EDC9E1-E4FC-44C6-A519-D1A6A6904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5759F-79F8-4799-8782-DCE7DF7A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6A74-CC0B-4214-9910-7EF99660582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7F544-7BDC-42F1-A081-B7F7C448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DAD39-D5E1-40A1-ABA8-223B96C7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FE9-6475-4CBA-A47F-60ADC99E2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9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15DB20-193E-4CED-94EC-8B2850B15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3C5C1A-4415-4A60-A156-2B12D006D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FBD09-242E-4DA3-B27C-2C7024B6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6A74-CC0B-4214-9910-7EF99660582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8961A-CF20-4EDF-8F4A-83748487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68877-60A3-4BC4-87A0-841A917F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FE9-6475-4CBA-A47F-60ADC99E2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07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DB687-CD0A-4A64-BBAA-4E682CF8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B6D27-47C2-4ABF-9BFC-484D4DFC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0197F-5EC5-4E76-9B9B-F45ED7AB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6A74-CC0B-4214-9910-7EF99660582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C4205-52BA-4E57-AE3F-E9CA4CEB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CC33A-CDC1-47B3-94AF-47BECC1A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FE9-6475-4CBA-A47F-60ADC99E2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8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769A-3575-430C-9D47-001A9AF5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B9697-B78A-49B2-9C64-8E296F3EC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E9F76-40B6-4A98-90CF-83D0A28F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6A74-CC0B-4214-9910-7EF99660582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18849-6D0E-438A-A3BF-F206BA26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34F01-E3CE-4220-82FC-CA56FC19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FE9-6475-4CBA-A47F-60ADC99E2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6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60DE3-B866-4DEB-9AD3-FDB7D02A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F164D-02FA-4A71-817D-DBEBE5F7C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F0D786-AEC4-471C-A18D-01F7557BA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0F7B7D-4D62-406A-A763-AA77454F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6A74-CC0B-4214-9910-7EF99660582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82A71E-2BDB-476C-A13A-DE2598CF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EFFC78-DB49-41A9-9BF9-49341874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FE9-6475-4CBA-A47F-60ADC99E2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30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A2EEC-6633-4941-AF24-E218957B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327B49-6426-4B91-8ED6-9AC891C21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8339AC-C946-4F1C-BED2-1337EA94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69EC1E-0389-46BD-B1F2-2B47CE016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D8C23-C93E-4D07-8D5B-F3D74F64D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97BA8-D00D-4CDC-B317-A2FA5FB2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6A74-CC0B-4214-9910-7EF99660582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ACECB4-5700-4E42-997F-4938B15C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843B4E-E97B-4DDE-ADA9-93F101CA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FE9-6475-4CBA-A47F-60ADC99E2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1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0856F-BF91-4CBF-9C28-047B7F41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BBB4C9-3A05-4CC6-A5A8-A875215A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6A74-CC0B-4214-9910-7EF99660582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E341-4270-429F-900A-DD5F4311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071FA4-55D4-4912-B5FD-D0FC90E5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FE9-6475-4CBA-A47F-60ADC99E2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2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6122E8-D085-4C95-A918-5BFC1F52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6A74-CC0B-4214-9910-7EF99660582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EC3C97-CA5F-4B04-953A-46C4914F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DCD34-E7AC-4D55-94AE-E206DB0A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FE9-6475-4CBA-A47F-60ADC99E2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0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6345D-9EE0-49CE-8E64-BFAF640E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D36E9-C8CB-4777-A09B-B6D63D371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CF1F69-5236-4516-B7CE-C20E235EC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4B4C4D-D563-4C76-83CF-92D870E4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6A74-CC0B-4214-9910-7EF99660582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4D322-8AFA-4576-9D19-FF71CADC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014462-29AC-49BC-83FD-FC3B8687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FE9-6475-4CBA-A47F-60ADC99E2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2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C477-7363-4170-902A-69AE69FE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21A83A-551E-4F6C-B5F1-0AB80E177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AE7C8-ECAD-4DC8-8715-89A955B6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6557E-F2CE-4E15-9775-7D665C8F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6A74-CC0B-4214-9910-7EF99660582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8D201-82D6-4F0A-A174-F9E0B7CE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845AC5-08E9-4C2B-9AC7-E29E702D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FE9-6475-4CBA-A47F-60ADC99E2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6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429DA5-0AAE-4296-8514-39D11969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608D90-D1D9-4499-983C-7EB955571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96621-3C0D-43C8-AD4C-713C14F63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6A74-CC0B-4214-9910-7EF99660582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8AE1E-0A3C-4BBD-B4B5-965834069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03D4D-97B4-44D9-BB40-71A24D4A2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57FE9-6475-4CBA-A47F-60ADC99E2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3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06423-2E5D-48F6-82C0-E0B74EF15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Stream API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399A07-49C7-4B26-B6F4-4A26F94C2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0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8208195-EBEE-4853-85AD-7ADFF560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39" y="2093410"/>
            <a:ext cx="8122122" cy="267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3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1DA00-F22C-44C4-9A31-536195E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Stream Pipeline</a:t>
            </a: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03B026-5F00-45D8-BAA5-E628BAE1CE08}"/>
              </a:ext>
            </a:extLst>
          </p:cNvPr>
          <p:cNvSpPr/>
          <p:nvPr/>
        </p:nvSpPr>
        <p:spPr>
          <a:xfrm>
            <a:off x="842407" y="2535521"/>
            <a:ext cx="2601067" cy="17869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컬렉션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A3D642-DB1B-412D-9D58-C7292C9A08E6}"/>
              </a:ext>
            </a:extLst>
          </p:cNvPr>
          <p:cNvSpPr/>
          <p:nvPr/>
        </p:nvSpPr>
        <p:spPr>
          <a:xfrm>
            <a:off x="3443474" y="2924961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오리지날</a:t>
            </a:r>
            <a:endParaRPr lang="en-US" altLang="ko-KR" dirty="0"/>
          </a:p>
          <a:p>
            <a:pPr algn="ctr"/>
            <a:r>
              <a:rPr lang="ko-KR" altLang="en-US" dirty="0"/>
              <a:t>스트림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399654-E488-4EDC-8B70-4A7A7690E5E6}"/>
              </a:ext>
            </a:extLst>
          </p:cNvPr>
          <p:cNvSpPr/>
          <p:nvPr/>
        </p:nvSpPr>
        <p:spPr>
          <a:xfrm>
            <a:off x="5420004" y="2924961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필터링 처리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371486-52CA-4BA7-9894-EAF967AACF26}"/>
              </a:ext>
            </a:extLst>
          </p:cNvPr>
          <p:cNvSpPr/>
          <p:nvPr/>
        </p:nvSpPr>
        <p:spPr>
          <a:xfrm>
            <a:off x="7396534" y="2924961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매핑 처리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EEF2E4-96C2-4437-BF13-D2EB9968D978}"/>
              </a:ext>
            </a:extLst>
          </p:cNvPr>
          <p:cNvSpPr/>
          <p:nvPr/>
        </p:nvSpPr>
        <p:spPr>
          <a:xfrm>
            <a:off x="9373064" y="2924961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집계 처리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1F100D1-1667-4545-84DE-21D9766F87BB}"/>
              </a:ext>
            </a:extLst>
          </p:cNvPr>
          <p:cNvCxnSpPr>
            <a:cxnSpLocks/>
          </p:cNvCxnSpPr>
          <p:nvPr/>
        </p:nvCxnSpPr>
        <p:spPr>
          <a:xfrm flipH="1">
            <a:off x="10360404" y="3933039"/>
            <a:ext cx="925" cy="5080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FEA4FD-2914-4884-96A8-7BAAE5F3276D}"/>
              </a:ext>
            </a:extLst>
          </p:cNvPr>
          <p:cNvSpPr/>
          <p:nvPr/>
        </p:nvSpPr>
        <p:spPr>
          <a:xfrm>
            <a:off x="9373064" y="4441129"/>
            <a:ext cx="1976530" cy="1008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161FAB-3478-4D27-981B-6D8421508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644" y="666969"/>
            <a:ext cx="5665237" cy="591246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여러 개의 스트림이 연결되어 있는 구조</a:t>
            </a:r>
          </a:p>
        </p:txBody>
      </p:sp>
    </p:spTree>
    <p:extLst>
      <p:ext uri="{BB962C8B-B14F-4D97-AF65-F5344CB8AC3E}">
        <p14:creationId xmlns:p14="http://schemas.microsoft.com/office/powerpoint/2010/main" val="377264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1DA00-F22C-44C4-9A31-536195E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Stream Pipeline</a:t>
            </a: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03B026-5F00-45D8-BAA5-E628BAE1CE08}"/>
              </a:ext>
            </a:extLst>
          </p:cNvPr>
          <p:cNvSpPr/>
          <p:nvPr/>
        </p:nvSpPr>
        <p:spPr>
          <a:xfrm>
            <a:off x="846613" y="3821591"/>
            <a:ext cx="2601067" cy="17869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List&lt;Person&gt;</a:t>
            </a:r>
          </a:p>
          <a:p>
            <a:pPr algn="ctr"/>
            <a:r>
              <a:rPr lang="en-US" altLang="ko-KR" dirty="0"/>
              <a:t>members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A3D642-DB1B-412D-9D58-C7292C9A08E6}"/>
              </a:ext>
            </a:extLst>
          </p:cNvPr>
          <p:cNvSpPr/>
          <p:nvPr/>
        </p:nvSpPr>
        <p:spPr>
          <a:xfrm>
            <a:off x="3447680" y="4211031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.stream()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399654-E488-4EDC-8B70-4A7A7690E5E6}"/>
              </a:ext>
            </a:extLst>
          </p:cNvPr>
          <p:cNvSpPr/>
          <p:nvPr/>
        </p:nvSpPr>
        <p:spPr>
          <a:xfrm>
            <a:off x="5424210" y="4211031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.filter(~)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371486-52CA-4BA7-9894-EAF967AACF26}"/>
              </a:ext>
            </a:extLst>
          </p:cNvPr>
          <p:cNvSpPr/>
          <p:nvPr/>
        </p:nvSpPr>
        <p:spPr>
          <a:xfrm>
            <a:off x="7400740" y="4211031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r>
              <a:rPr lang="en-US" altLang="ko-KR" dirty="0" err="1"/>
              <a:t>mapToInt</a:t>
            </a:r>
            <a:r>
              <a:rPr lang="en-US" altLang="ko-KR" dirty="0"/>
              <a:t>(~)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EEF2E4-96C2-4437-BF13-D2EB9968D978}"/>
              </a:ext>
            </a:extLst>
          </p:cNvPr>
          <p:cNvSpPr/>
          <p:nvPr/>
        </p:nvSpPr>
        <p:spPr>
          <a:xfrm>
            <a:off x="9377270" y="4211031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r>
              <a:rPr lang="en-US" altLang="ko-KR" dirty="0" err="1"/>
              <a:t>getAsDouble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C036824-716D-4261-89FA-E56F1739BC88}"/>
              </a:ext>
            </a:extLst>
          </p:cNvPr>
          <p:cNvSpPr/>
          <p:nvPr/>
        </p:nvSpPr>
        <p:spPr>
          <a:xfrm>
            <a:off x="10237603" y="4886154"/>
            <a:ext cx="255864" cy="2558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1F100D1-1667-4545-84DE-21D9766F87BB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10365535" y="5142018"/>
            <a:ext cx="0" cy="466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A5EF5854-224F-4BA9-A6E0-46DF99605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210" y="1452141"/>
            <a:ext cx="6010937" cy="197685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F64644-0547-4E6F-8517-AFB78DE165D9}"/>
              </a:ext>
            </a:extLst>
          </p:cNvPr>
          <p:cNvSpPr/>
          <p:nvPr/>
        </p:nvSpPr>
        <p:spPr>
          <a:xfrm>
            <a:off x="9377269" y="5608549"/>
            <a:ext cx="1976530" cy="1008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58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1DA00-F22C-44C4-9A31-536195E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중간 연산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&amp;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최종 연산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4E5EBA-0FC8-4B72-9B28-84954ED11D2E}"/>
              </a:ext>
            </a:extLst>
          </p:cNvPr>
          <p:cNvSpPr/>
          <p:nvPr/>
        </p:nvSpPr>
        <p:spPr>
          <a:xfrm>
            <a:off x="842407" y="2535521"/>
            <a:ext cx="2601067" cy="17869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컬렉션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1C57F8-0933-4771-A8E3-CDC11DBB7950}"/>
              </a:ext>
            </a:extLst>
          </p:cNvPr>
          <p:cNvSpPr/>
          <p:nvPr/>
        </p:nvSpPr>
        <p:spPr>
          <a:xfrm>
            <a:off x="3443474" y="2924961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오리지날</a:t>
            </a:r>
            <a:endParaRPr lang="en-US" altLang="ko-KR" dirty="0"/>
          </a:p>
          <a:p>
            <a:pPr algn="ctr"/>
            <a:r>
              <a:rPr lang="ko-KR" altLang="en-US" dirty="0"/>
              <a:t>스트림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98AEB4-7C17-4F16-9953-1AF487E09E1C}"/>
              </a:ext>
            </a:extLst>
          </p:cNvPr>
          <p:cNvSpPr/>
          <p:nvPr/>
        </p:nvSpPr>
        <p:spPr>
          <a:xfrm>
            <a:off x="5420004" y="2924961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필터링 처리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15198F-B1F7-40E7-AD6B-3FCD08434874}"/>
              </a:ext>
            </a:extLst>
          </p:cNvPr>
          <p:cNvSpPr/>
          <p:nvPr/>
        </p:nvSpPr>
        <p:spPr>
          <a:xfrm>
            <a:off x="7396534" y="2924961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매핑 처리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0717B-DD77-47B0-B118-69D5E14EBE4F}"/>
              </a:ext>
            </a:extLst>
          </p:cNvPr>
          <p:cNvSpPr/>
          <p:nvPr/>
        </p:nvSpPr>
        <p:spPr>
          <a:xfrm>
            <a:off x="9373064" y="2924961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집계 처리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F324B32-4BC5-4874-8454-8F0B80997A7C}"/>
              </a:ext>
            </a:extLst>
          </p:cNvPr>
          <p:cNvCxnSpPr>
            <a:cxnSpLocks/>
          </p:cNvCxnSpPr>
          <p:nvPr/>
        </p:nvCxnSpPr>
        <p:spPr>
          <a:xfrm flipH="1">
            <a:off x="10360404" y="3933039"/>
            <a:ext cx="925" cy="5080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FA5E03-D604-4D49-AD81-E9188D2108A7}"/>
              </a:ext>
            </a:extLst>
          </p:cNvPr>
          <p:cNvSpPr/>
          <p:nvPr/>
        </p:nvSpPr>
        <p:spPr>
          <a:xfrm>
            <a:off x="9373064" y="4441129"/>
            <a:ext cx="1976530" cy="1008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16B509A-1499-45EE-A779-4798B6B27F51}"/>
              </a:ext>
            </a:extLst>
          </p:cNvPr>
          <p:cNvSpPr/>
          <p:nvPr/>
        </p:nvSpPr>
        <p:spPr>
          <a:xfrm>
            <a:off x="5258396" y="2583377"/>
            <a:ext cx="4276276" cy="1691246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1EFCC-1942-4ED5-9FF3-6C11B3453989}"/>
              </a:ext>
            </a:extLst>
          </p:cNvPr>
          <p:cNvSpPr txBox="1"/>
          <p:nvPr/>
        </p:nvSpPr>
        <p:spPr>
          <a:xfrm flipH="1">
            <a:off x="4695015" y="2214045"/>
            <a:ext cx="280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중간 연산</a:t>
            </a:r>
          </a:p>
        </p:txBody>
      </p:sp>
    </p:spTree>
    <p:extLst>
      <p:ext uri="{BB962C8B-B14F-4D97-AF65-F5344CB8AC3E}">
        <p14:creationId xmlns:p14="http://schemas.microsoft.com/office/powerpoint/2010/main" val="177581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1DA00-F22C-44C4-9A31-536195E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중간 처리 메소드 종류</a:t>
            </a:r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C3478845-D173-492D-A630-831A33C09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32" y="1450035"/>
            <a:ext cx="65055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1DA00-F22C-44C4-9A31-536195E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중간 연산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&amp;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최종 연산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4E5EBA-0FC8-4B72-9B28-84954ED11D2E}"/>
              </a:ext>
            </a:extLst>
          </p:cNvPr>
          <p:cNvSpPr/>
          <p:nvPr/>
        </p:nvSpPr>
        <p:spPr>
          <a:xfrm>
            <a:off x="842407" y="2535521"/>
            <a:ext cx="2601067" cy="17869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컬렉션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1C57F8-0933-4771-A8E3-CDC11DBB7950}"/>
              </a:ext>
            </a:extLst>
          </p:cNvPr>
          <p:cNvSpPr/>
          <p:nvPr/>
        </p:nvSpPr>
        <p:spPr>
          <a:xfrm>
            <a:off x="3443474" y="2924961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오리지날</a:t>
            </a:r>
            <a:endParaRPr lang="en-US" altLang="ko-KR" dirty="0"/>
          </a:p>
          <a:p>
            <a:pPr algn="ctr"/>
            <a:r>
              <a:rPr lang="ko-KR" altLang="en-US" dirty="0"/>
              <a:t>스트림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98AEB4-7C17-4F16-9953-1AF487E09E1C}"/>
              </a:ext>
            </a:extLst>
          </p:cNvPr>
          <p:cNvSpPr/>
          <p:nvPr/>
        </p:nvSpPr>
        <p:spPr>
          <a:xfrm>
            <a:off x="5420004" y="2924961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필터링 처리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15198F-B1F7-40E7-AD6B-3FCD08434874}"/>
              </a:ext>
            </a:extLst>
          </p:cNvPr>
          <p:cNvSpPr/>
          <p:nvPr/>
        </p:nvSpPr>
        <p:spPr>
          <a:xfrm>
            <a:off x="7396534" y="2924961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매핑 처리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0717B-DD77-47B0-B118-69D5E14EBE4F}"/>
              </a:ext>
            </a:extLst>
          </p:cNvPr>
          <p:cNvSpPr/>
          <p:nvPr/>
        </p:nvSpPr>
        <p:spPr>
          <a:xfrm>
            <a:off x="9373064" y="2924961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집계 처리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F324B32-4BC5-4874-8454-8F0B80997A7C}"/>
              </a:ext>
            </a:extLst>
          </p:cNvPr>
          <p:cNvCxnSpPr>
            <a:cxnSpLocks/>
          </p:cNvCxnSpPr>
          <p:nvPr/>
        </p:nvCxnSpPr>
        <p:spPr>
          <a:xfrm flipH="1">
            <a:off x="10360404" y="3933039"/>
            <a:ext cx="925" cy="5080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FA5E03-D604-4D49-AD81-E9188D2108A7}"/>
              </a:ext>
            </a:extLst>
          </p:cNvPr>
          <p:cNvSpPr/>
          <p:nvPr/>
        </p:nvSpPr>
        <p:spPr>
          <a:xfrm>
            <a:off x="9373064" y="4441129"/>
            <a:ext cx="1976530" cy="1008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16B509A-1499-45EE-A779-4798B6B27F51}"/>
              </a:ext>
            </a:extLst>
          </p:cNvPr>
          <p:cNvSpPr/>
          <p:nvPr/>
        </p:nvSpPr>
        <p:spPr>
          <a:xfrm>
            <a:off x="9091713" y="2789853"/>
            <a:ext cx="2495060" cy="1259633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1EFCC-1942-4ED5-9FF3-6C11B3453989}"/>
              </a:ext>
            </a:extLst>
          </p:cNvPr>
          <p:cNvSpPr txBox="1"/>
          <p:nvPr/>
        </p:nvSpPr>
        <p:spPr>
          <a:xfrm flipH="1">
            <a:off x="8384799" y="2359808"/>
            <a:ext cx="280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최종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1060774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1DA00-F22C-44C4-9A31-536195E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최종 처리 메소드 종류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FE1C6788-8E1F-4279-80B1-CCCDFD586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57" y="2273300"/>
            <a:ext cx="72771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5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0F693-F268-4E37-98D8-7F385D87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Stream API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를 쓰는 이유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?</a:t>
            </a: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C614F-5931-405A-9A5C-507749EDF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코드의 가독성 향상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코드의 명료성 향상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데이터 효율 향상 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연산은 필요할 때만 수행 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대용량 데이터 핸들링에 최적화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576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4F6C8-1485-4D38-8F22-93DC6FF6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Stream API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의 특징 정리</a:t>
            </a:r>
          </a:p>
        </p:txBody>
      </p:sp>
    </p:spTree>
    <p:extLst>
      <p:ext uri="{BB962C8B-B14F-4D97-AF65-F5344CB8AC3E}">
        <p14:creationId xmlns:p14="http://schemas.microsoft.com/office/powerpoint/2010/main" val="344201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1DA00-F22C-44C4-9A31-536195E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Stream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은 </a:t>
            </a:r>
            <a:r>
              <a:rPr lang="ko-KR" altLang="en-US" dirty="0">
                <a:highlight>
                  <a:srgbClr val="FFFF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데이터를 변경하지 않는다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.</a:t>
            </a: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F06310-832E-4E7F-B1B3-0D32F987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2" y="1401440"/>
            <a:ext cx="6581775" cy="33147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60CE63C-7949-4A0B-8382-FEFC38AC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9391"/>
            <a:ext cx="10515600" cy="9228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Stream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은 필요 시 데이터를 추출하여 사용하기 때문에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</a:p>
          <a:p>
            <a:pPr marL="0" indent="0" algn="ctr">
              <a:buNone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내용을 변경하지 않는다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63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DF0BC27-0200-41BE-87EF-D22B0234E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3" y="1639715"/>
            <a:ext cx="7086418" cy="357857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39E84B9-1C59-4071-B1C7-729826B0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46" y="2766218"/>
            <a:ext cx="656731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20</a:t>
            </a:r>
            <a:r>
              <a:rPr lang="ko-KR" altLang="en-US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대 남자의 평균 나이를 구해주세요</a:t>
            </a:r>
            <a:r>
              <a:rPr lang="en-US" altLang="ko-KR" sz="32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.</a:t>
            </a:r>
            <a:endParaRPr lang="ko-KR" altLang="en-US" sz="40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267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1DA00-F22C-44C4-9A31-536195E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Stream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은 작업을 </a:t>
            </a:r>
            <a:r>
              <a:rPr lang="ko-KR" altLang="en-US" dirty="0">
                <a:highlight>
                  <a:srgbClr val="FFFF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내부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에서 처리한다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.</a:t>
            </a: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7DB37C-2533-4F37-B621-69A4F9794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1613613"/>
            <a:ext cx="6381750" cy="325755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C566C6E-7AA2-4849-AEE1-0434E3F3A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4387"/>
            <a:ext cx="10515600" cy="9228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공간을 참조해야 하는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Collection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구조와 달리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</a:p>
          <a:p>
            <a:pPr marL="0" indent="0" algn="ctr">
              <a:buNone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Logic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Stream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내로 전달하여 연산을 수행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람다식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전달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59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1DA00-F22C-44C4-9A31-536195E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Stream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은 작업을 </a:t>
            </a:r>
            <a:r>
              <a:rPr lang="ko-KR" altLang="en-US" dirty="0">
                <a:highlight>
                  <a:srgbClr val="FFFF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내부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에서 처리한다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.</a:t>
            </a: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7DB37C-2533-4F37-B621-69A4F9794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1613613"/>
            <a:ext cx="6381750" cy="325755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C566C6E-7AA2-4849-AEE1-0434E3F3A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4387"/>
            <a:ext cx="10515600" cy="9228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Logic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전달함으로써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코드가 명료해지고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가독성이 높아진다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081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1DA00-F22C-44C4-9A31-536195E4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29" y="1956640"/>
            <a:ext cx="1726163" cy="39745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선언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DBE68C5-AC92-49B7-8325-C26A60ACB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4" y="1825155"/>
            <a:ext cx="4678670" cy="262005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6756848-C50C-4E6A-A0C8-079C969FD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84" y="4794282"/>
            <a:ext cx="7219950" cy="10763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809FC80-0438-497F-B596-5C03BF7CCA83}"/>
              </a:ext>
            </a:extLst>
          </p:cNvPr>
          <p:cNvCxnSpPr/>
          <p:nvPr/>
        </p:nvCxnSpPr>
        <p:spPr>
          <a:xfrm>
            <a:off x="4627986" y="4926564"/>
            <a:ext cx="31444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2751155-4BC5-45A6-AB07-3C3973A8A035}"/>
              </a:ext>
            </a:extLst>
          </p:cNvPr>
          <p:cNvCxnSpPr>
            <a:cxnSpLocks/>
          </p:cNvCxnSpPr>
          <p:nvPr/>
        </p:nvCxnSpPr>
        <p:spPr>
          <a:xfrm>
            <a:off x="3816220" y="2155370"/>
            <a:ext cx="31070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9BDEAEAF-F7CA-4062-A23E-D87E6999B56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Stream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은 </a:t>
            </a:r>
            <a:r>
              <a:rPr lang="ko-KR" altLang="en-US" dirty="0">
                <a:highlight>
                  <a:srgbClr val="FFFF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일회용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이다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.</a:t>
            </a: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DE8276-A2C9-43D9-9901-7EAB59E7396A}"/>
              </a:ext>
            </a:extLst>
          </p:cNvPr>
          <p:cNvCxnSpPr>
            <a:cxnSpLocks/>
          </p:cNvCxnSpPr>
          <p:nvPr/>
        </p:nvCxnSpPr>
        <p:spPr>
          <a:xfrm>
            <a:off x="3816220" y="2755639"/>
            <a:ext cx="31070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DF85C0BD-430F-4373-B781-C7BED7A20E30}"/>
              </a:ext>
            </a:extLst>
          </p:cNvPr>
          <p:cNvSpPr txBox="1">
            <a:spLocks/>
          </p:cNvSpPr>
          <p:nvPr/>
        </p:nvSpPr>
        <p:spPr>
          <a:xfrm>
            <a:off x="6531428" y="2556909"/>
            <a:ext cx="1726163" cy="397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사용</a:t>
            </a:r>
            <a:endParaRPr lang="ko-KR" altLang="en-US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6D61F2C-49A9-4C92-AF1A-D3BFC31566D8}"/>
              </a:ext>
            </a:extLst>
          </p:cNvPr>
          <p:cNvCxnSpPr>
            <a:cxnSpLocks/>
          </p:cNvCxnSpPr>
          <p:nvPr/>
        </p:nvCxnSpPr>
        <p:spPr>
          <a:xfrm>
            <a:off x="3816220" y="3903633"/>
            <a:ext cx="31070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A9BBEF7B-480C-4E01-B56E-82D9178C30A4}"/>
              </a:ext>
            </a:extLst>
          </p:cNvPr>
          <p:cNvSpPr txBox="1">
            <a:spLocks/>
          </p:cNvSpPr>
          <p:nvPr/>
        </p:nvSpPr>
        <p:spPr>
          <a:xfrm>
            <a:off x="6531428" y="3704903"/>
            <a:ext cx="1726163" cy="397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재사용</a:t>
            </a:r>
          </a:p>
        </p:txBody>
      </p:sp>
    </p:spTree>
    <p:extLst>
      <p:ext uri="{BB962C8B-B14F-4D97-AF65-F5344CB8AC3E}">
        <p14:creationId xmlns:p14="http://schemas.microsoft.com/office/powerpoint/2010/main" val="3495248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E87097D-6594-4AE7-881B-B4C1B1123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82" y="2327356"/>
            <a:ext cx="6830193" cy="2203288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69E89C1-F2D3-47A7-BF74-B3FE29081EDE}"/>
              </a:ext>
            </a:extLst>
          </p:cNvPr>
          <p:cNvSpPr txBox="1">
            <a:spLocks/>
          </p:cNvSpPr>
          <p:nvPr/>
        </p:nvSpPr>
        <p:spPr>
          <a:xfrm>
            <a:off x="1143000" y="669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Stream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은 </a:t>
            </a:r>
            <a:r>
              <a:rPr lang="ko-KR" altLang="en-US" dirty="0">
                <a:highlight>
                  <a:srgbClr val="FFFF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일회용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이다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.</a:t>
            </a: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D99BA1B-3A81-4E38-8FC4-DCEE9471C067}"/>
              </a:ext>
            </a:extLst>
          </p:cNvPr>
          <p:cNvSpPr/>
          <p:nvPr/>
        </p:nvSpPr>
        <p:spPr>
          <a:xfrm>
            <a:off x="1894113" y="2592032"/>
            <a:ext cx="1408922" cy="277119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8935166-A19F-4498-8F38-062FBD00A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86" y="4422708"/>
            <a:ext cx="7849561" cy="1765363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B473E71-BC81-40D6-9C0A-0DAB3B902C29}"/>
              </a:ext>
            </a:extLst>
          </p:cNvPr>
          <p:cNvSpPr/>
          <p:nvPr/>
        </p:nvSpPr>
        <p:spPr>
          <a:xfrm>
            <a:off x="1057467" y="4656760"/>
            <a:ext cx="6830193" cy="639611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37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1DA00-F22C-44C4-9A31-536195E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Stream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은 </a:t>
            </a:r>
            <a:r>
              <a:rPr lang="en-US" altLang="ko-KR" dirty="0">
                <a:highlight>
                  <a:srgbClr val="FFFF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Lazy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하다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.</a:t>
            </a: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CAEEC8-0CCD-4CB6-9F51-863EFA16919E}"/>
              </a:ext>
            </a:extLst>
          </p:cNvPr>
          <p:cNvSpPr/>
          <p:nvPr/>
        </p:nvSpPr>
        <p:spPr>
          <a:xfrm>
            <a:off x="1971411" y="1947692"/>
            <a:ext cx="2601067" cy="17869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컬렉션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E448FB-D501-4020-8986-108686BFE0A9}"/>
              </a:ext>
            </a:extLst>
          </p:cNvPr>
          <p:cNvSpPr/>
          <p:nvPr/>
        </p:nvSpPr>
        <p:spPr>
          <a:xfrm>
            <a:off x="4572478" y="2337132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오리지날</a:t>
            </a:r>
            <a:endParaRPr lang="en-US" altLang="ko-KR" dirty="0"/>
          </a:p>
          <a:p>
            <a:pPr algn="ctr"/>
            <a:r>
              <a:rPr lang="ko-KR" altLang="en-US" dirty="0"/>
              <a:t>스트림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BB4A2E-0B51-4F93-B39B-B1784E6774CD}"/>
              </a:ext>
            </a:extLst>
          </p:cNvPr>
          <p:cNvSpPr/>
          <p:nvPr/>
        </p:nvSpPr>
        <p:spPr>
          <a:xfrm>
            <a:off x="6549008" y="2337132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필터링 처리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DAFD6-14D3-42E9-BD55-CF2D07BB3C5F}"/>
              </a:ext>
            </a:extLst>
          </p:cNvPr>
          <p:cNvSpPr/>
          <p:nvPr/>
        </p:nvSpPr>
        <p:spPr>
          <a:xfrm>
            <a:off x="8525538" y="2337132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매핑 처리</a:t>
            </a:r>
            <a:endParaRPr lang="en-US" altLang="ko-KR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8CCE76D-2251-461A-A859-6FAF204FD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1094"/>
            <a:ext cx="10515600" cy="713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Stream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은 최종 처리 메소드가 존재하지 않는다면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4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연산 자체를 수행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하지 않는다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0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1DA00-F22C-44C4-9A31-536195E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Stream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은 </a:t>
            </a:r>
            <a:r>
              <a:rPr lang="en-US" altLang="ko-KR" dirty="0">
                <a:highlight>
                  <a:srgbClr val="FFFF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Lazy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하다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.</a:t>
            </a: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CAEEC8-0CCD-4CB6-9F51-863EFA16919E}"/>
              </a:ext>
            </a:extLst>
          </p:cNvPr>
          <p:cNvSpPr/>
          <p:nvPr/>
        </p:nvSpPr>
        <p:spPr>
          <a:xfrm>
            <a:off x="1971411" y="1947692"/>
            <a:ext cx="2601067" cy="17869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컬렉션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E448FB-D501-4020-8986-108686BFE0A9}"/>
              </a:ext>
            </a:extLst>
          </p:cNvPr>
          <p:cNvSpPr/>
          <p:nvPr/>
        </p:nvSpPr>
        <p:spPr>
          <a:xfrm>
            <a:off x="4572478" y="2337132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오리지날</a:t>
            </a:r>
            <a:endParaRPr lang="en-US" altLang="ko-KR" dirty="0"/>
          </a:p>
          <a:p>
            <a:pPr algn="ctr"/>
            <a:r>
              <a:rPr lang="ko-KR" altLang="en-US" dirty="0"/>
              <a:t>스트림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BB4A2E-0B51-4F93-B39B-B1784E6774CD}"/>
              </a:ext>
            </a:extLst>
          </p:cNvPr>
          <p:cNvSpPr/>
          <p:nvPr/>
        </p:nvSpPr>
        <p:spPr>
          <a:xfrm>
            <a:off x="6549008" y="2337132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필터링 처리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DAFD6-14D3-42E9-BD55-CF2D07BB3C5F}"/>
              </a:ext>
            </a:extLst>
          </p:cNvPr>
          <p:cNvSpPr/>
          <p:nvPr/>
        </p:nvSpPr>
        <p:spPr>
          <a:xfrm>
            <a:off x="8525538" y="2337132"/>
            <a:ext cx="1976530" cy="1008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매핑 처리</a:t>
            </a:r>
            <a:endParaRPr lang="en-US" altLang="ko-KR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8CCE76D-2251-461A-A859-6FAF204FD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1094"/>
            <a:ext cx="10515600" cy="713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요청이 있을 때만 </a:t>
            </a:r>
            <a:r>
              <a:rPr lang="ko-KR" altLang="en-US" sz="24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연산을 수행한다</a:t>
            </a:r>
            <a:r>
              <a:rPr lang="en-US" altLang="ko-KR" sz="24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2400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9FEC3C5-1617-4F0C-81B6-139FD92040F4}"/>
              </a:ext>
            </a:extLst>
          </p:cNvPr>
          <p:cNvSpPr txBox="1">
            <a:spLocks/>
          </p:cNvSpPr>
          <p:nvPr/>
        </p:nvSpPr>
        <p:spPr>
          <a:xfrm>
            <a:off x="838200" y="5779811"/>
            <a:ext cx="10515600" cy="71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불필요한 연산을 수행하지 않는다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같음 기호 2">
            <a:extLst>
              <a:ext uri="{FF2B5EF4-FFF2-40B4-BE49-F238E27FC236}">
                <a16:creationId xmlns:a16="http://schemas.microsoft.com/office/drawing/2014/main" id="{674FB658-E73A-439D-855B-FE36AE807F80}"/>
              </a:ext>
            </a:extLst>
          </p:cNvPr>
          <p:cNvSpPr/>
          <p:nvPr/>
        </p:nvSpPr>
        <p:spPr>
          <a:xfrm rot="16200000">
            <a:off x="5753678" y="4979859"/>
            <a:ext cx="684644" cy="60182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068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1DA00-F22C-44C4-9A31-536195E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Stream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은 </a:t>
            </a:r>
            <a:r>
              <a:rPr lang="en-US" altLang="ko-KR" dirty="0">
                <a:highlight>
                  <a:srgbClr val="FFFF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Lazy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하다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.</a:t>
            </a: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F1F5D14B-40B1-49D4-A3EE-74FFD1D1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41" y="1377950"/>
            <a:ext cx="5403470" cy="4248409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E65B8D1D-5382-45BE-8659-DBA3F2E9E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9784"/>
            <a:ext cx="6044292" cy="350474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4A8246D-874D-4590-B231-B14201CA02FE}"/>
              </a:ext>
            </a:extLst>
          </p:cNvPr>
          <p:cNvSpPr/>
          <p:nvPr/>
        </p:nvSpPr>
        <p:spPr>
          <a:xfrm>
            <a:off x="653143" y="5254524"/>
            <a:ext cx="4980968" cy="37183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E88EE84-173D-45CE-94BE-2B73FD3A0F37}"/>
              </a:ext>
            </a:extLst>
          </p:cNvPr>
          <p:cNvSpPr/>
          <p:nvPr/>
        </p:nvSpPr>
        <p:spPr>
          <a:xfrm>
            <a:off x="6487886" y="4567168"/>
            <a:ext cx="4980968" cy="37183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54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1DA00-F22C-44C4-9A31-536195E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Stream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은 </a:t>
            </a:r>
            <a:r>
              <a:rPr lang="en-US" altLang="ko-KR" dirty="0">
                <a:highlight>
                  <a:srgbClr val="FFFF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Lazy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하다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.</a:t>
            </a: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B193BC0-5C12-4679-83BF-EBD207B11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2" y="1930773"/>
            <a:ext cx="4883110" cy="1498227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41CEF21-41C9-4CB4-8C5D-27D5553F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949" y="1806332"/>
            <a:ext cx="5831051" cy="162266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9B76E01-8390-4DCA-B965-19FD7AC4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949" y="3830119"/>
            <a:ext cx="4126659" cy="2374467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3C69DEFA-0095-47FF-BA79-63F579981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71" y="3825355"/>
            <a:ext cx="4789715" cy="303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40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1DA00-F22C-44C4-9A31-536195E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Stream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은 </a:t>
            </a:r>
            <a:r>
              <a:rPr lang="en-US" altLang="ko-KR" dirty="0">
                <a:highlight>
                  <a:srgbClr val="FFFF00"/>
                </a:highlight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Lazy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하다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.</a:t>
            </a: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B193BC0-5C12-4679-83BF-EBD207B11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2" y="1930773"/>
            <a:ext cx="4883110" cy="1498227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41CEF21-41C9-4CB4-8C5D-27D5553F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949" y="1806332"/>
            <a:ext cx="5831051" cy="162266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9B76E01-8390-4DCA-B965-19FD7AC4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949" y="3830119"/>
            <a:ext cx="4126659" cy="2374467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3C69DEFA-0095-47FF-BA79-63F579981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71" y="3825355"/>
            <a:ext cx="4789715" cy="3031465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1581756-6C82-4292-9AA3-152313E249F6}"/>
              </a:ext>
            </a:extLst>
          </p:cNvPr>
          <p:cNvSpPr/>
          <p:nvPr/>
        </p:nvSpPr>
        <p:spPr>
          <a:xfrm>
            <a:off x="3340359" y="2995127"/>
            <a:ext cx="1931437" cy="30791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64FB20-6CB1-4146-9EB6-888A9CC1219E}"/>
              </a:ext>
            </a:extLst>
          </p:cNvPr>
          <p:cNvSpPr/>
          <p:nvPr/>
        </p:nvSpPr>
        <p:spPr>
          <a:xfrm>
            <a:off x="8885853" y="2906488"/>
            <a:ext cx="2180253" cy="30791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32517-B3D2-4C55-B4E2-4E80D6587A31}"/>
              </a:ext>
            </a:extLst>
          </p:cNvPr>
          <p:cNvSpPr txBox="1"/>
          <p:nvPr/>
        </p:nvSpPr>
        <p:spPr>
          <a:xfrm>
            <a:off x="3340359" y="2617434"/>
            <a:ext cx="182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중간 처리 메소드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B4829-8E91-447C-96A5-BAB868E469BF}"/>
              </a:ext>
            </a:extLst>
          </p:cNvPr>
          <p:cNvSpPr txBox="1"/>
          <p:nvPr/>
        </p:nvSpPr>
        <p:spPr>
          <a:xfrm>
            <a:off x="8885853" y="2537156"/>
            <a:ext cx="182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최종 처리 메소드</a:t>
            </a:r>
          </a:p>
        </p:txBody>
      </p:sp>
    </p:spTree>
    <p:extLst>
      <p:ext uri="{BB962C8B-B14F-4D97-AF65-F5344CB8AC3E}">
        <p14:creationId xmlns:p14="http://schemas.microsoft.com/office/powerpoint/2010/main" val="754722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06423-2E5D-48F6-82C0-E0B74EF15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끝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24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F9A3FD6-6088-494F-8126-5CA377C7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58" y="1709737"/>
            <a:ext cx="9572684" cy="34385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D0280BF-C247-4C9B-A217-461DC6E75309}"/>
              </a:ext>
            </a:extLst>
          </p:cNvPr>
          <p:cNvSpPr/>
          <p:nvPr/>
        </p:nvSpPr>
        <p:spPr>
          <a:xfrm>
            <a:off x="1376039" y="2698812"/>
            <a:ext cx="4305670" cy="30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7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8208195-EBEE-4853-85AD-7ADFF560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39" y="2093410"/>
            <a:ext cx="8122122" cy="267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2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DEDE0-7EEC-4496-AC2B-FCA6EE3B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291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Stream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API</a:t>
            </a: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8A3D3-EAE7-4D31-8E1F-4F9223889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2146"/>
            <a:ext cx="10515600" cy="122796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처리연산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지원하도록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소스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에서 추출된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연속된 요소</a:t>
            </a:r>
            <a:endParaRPr lang="en-US" altLang="ko-KR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r">
              <a:buNone/>
            </a:pPr>
            <a:r>
              <a:rPr lang="en-US" altLang="ko-KR" sz="2400" i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2400" i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모던 자바 인 액션</a:t>
            </a:r>
            <a:r>
              <a:rPr lang="en-US" altLang="ko-KR" sz="2400" i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endParaRPr lang="ko-KR" altLang="en-US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74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DEDE0-7EEC-4496-AC2B-FCA6EE3B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Stream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API</a:t>
            </a: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8A3D3-EAE7-4D31-8E1F-4F9223889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092" y="2605802"/>
            <a:ext cx="10515600" cy="71306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처리연산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지원하도록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소스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에서 추출된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연속된 요소</a:t>
            </a:r>
            <a:endParaRPr lang="en-US" altLang="ko-KR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ko-KR" altLang="en-US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F04F291A-EC63-42A7-9A7D-40D0E678FE2B}"/>
              </a:ext>
            </a:extLst>
          </p:cNvPr>
          <p:cNvSpPr/>
          <p:nvPr/>
        </p:nvSpPr>
        <p:spPr>
          <a:xfrm>
            <a:off x="6425968" y="3338819"/>
            <a:ext cx="838899" cy="713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B51E5070-A08A-49DB-95A3-5665F22E7105}"/>
              </a:ext>
            </a:extLst>
          </p:cNvPr>
          <p:cNvSpPr/>
          <p:nvPr/>
        </p:nvSpPr>
        <p:spPr>
          <a:xfrm>
            <a:off x="9564849" y="3338819"/>
            <a:ext cx="838899" cy="713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3E1A64A0-EEFD-4AC7-87CB-8862DF1DB5C3}"/>
              </a:ext>
            </a:extLst>
          </p:cNvPr>
          <p:cNvSpPr/>
          <p:nvPr/>
        </p:nvSpPr>
        <p:spPr>
          <a:xfrm>
            <a:off x="2618764" y="3338819"/>
            <a:ext cx="838899" cy="713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FAB30D7-A036-443F-AF76-B89DAD8FA890}"/>
              </a:ext>
            </a:extLst>
          </p:cNvPr>
          <p:cNvSpPr txBox="1">
            <a:spLocks/>
          </p:cNvSpPr>
          <p:nvPr/>
        </p:nvSpPr>
        <p:spPr>
          <a:xfrm>
            <a:off x="4735935" y="4362279"/>
            <a:ext cx="4218964" cy="81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Collection,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배열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I/O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자원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A878B3F-0E72-4912-A882-A263E4896BCC}"/>
              </a:ext>
            </a:extLst>
          </p:cNvPr>
          <p:cNvSpPr txBox="1">
            <a:spLocks/>
          </p:cNvSpPr>
          <p:nvPr/>
        </p:nvSpPr>
        <p:spPr>
          <a:xfrm>
            <a:off x="9215481" y="4362278"/>
            <a:ext cx="1537633" cy="81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Stream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4D6DC97-5C63-4A86-A90D-4CC05864E1A4}"/>
              </a:ext>
            </a:extLst>
          </p:cNvPr>
          <p:cNvSpPr txBox="1">
            <a:spLocks/>
          </p:cNvSpPr>
          <p:nvPr/>
        </p:nvSpPr>
        <p:spPr>
          <a:xfrm>
            <a:off x="1134610" y="4362277"/>
            <a:ext cx="3807205" cy="81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Stream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API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제공 메소드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Ex)filter, map, reduce…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30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73EC436-C4A4-4F05-A395-5D45749F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80" y="2155178"/>
            <a:ext cx="9519241" cy="25476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82D8E18-7B89-4220-BA2D-FD752138FBFB}"/>
              </a:ext>
            </a:extLst>
          </p:cNvPr>
          <p:cNvSpPr/>
          <p:nvPr/>
        </p:nvSpPr>
        <p:spPr>
          <a:xfrm>
            <a:off x="1736521" y="2583809"/>
            <a:ext cx="4152551" cy="377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225FC6-AAF9-41A8-BEB0-4905920CB118}"/>
              </a:ext>
            </a:extLst>
          </p:cNvPr>
          <p:cNvSpPr/>
          <p:nvPr/>
        </p:nvSpPr>
        <p:spPr>
          <a:xfrm>
            <a:off x="1719743" y="3793223"/>
            <a:ext cx="1459685" cy="527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002DB8-CE6C-4BA5-A0DA-58799EAFF3E3}"/>
              </a:ext>
            </a:extLst>
          </p:cNvPr>
          <p:cNvSpPr/>
          <p:nvPr/>
        </p:nvSpPr>
        <p:spPr>
          <a:xfrm>
            <a:off x="3196206" y="3793223"/>
            <a:ext cx="5964572" cy="527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67B30F7-DD02-4F07-B85D-2113AA3F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065" y="4428783"/>
            <a:ext cx="2778853" cy="71306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처리연산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EAFC88D-7207-48FD-A134-143C556BCABB}"/>
              </a:ext>
            </a:extLst>
          </p:cNvPr>
          <p:cNvSpPr txBox="1">
            <a:spLocks/>
          </p:cNvSpPr>
          <p:nvPr/>
        </p:nvSpPr>
        <p:spPr>
          <a:xfrm>
            <a:off x="5754149" y="2513901"/>
            <a:ext cx="1418438" cy="71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소스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5C50A1B-EAE2-4112-AB5D-115A52214A78}"/>
              </a:ext>
            </a:extLst>
          </p:cNvPr>
          <p:cNvSpPr txBox="1">
            <a:spLocks/>
          </p:cNvSpPr>
          <p:nvPr/>
        </p:nvSpPr>
        <p:spPr>
          <a:xfrm>
            <a:off x="2449585" y="4400517"/>
            <a:ext cx="2106336" cy="71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연속된 요소</a:t>
            </a:r>
            <a:endParaRPr lang="en-US" altLang="ko-KR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ko-KR" altLang="en-US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3C8DBA-02D7-40F8-9B33-CDF45AAC2302}"/>
              </a:ext>
            </a:extLst>
          </p:cNvPr>
          <p:cNvSpPr/>
          <p:nvPr/>
        </p:nvSpPr>
        <p:spPr>
          <a:xfrm>
            <a:off x="1702965" y="3793223"/>
            <a:ext cx="573704" cy="527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3C51311-EF3E-4CD1-B2CE-1772A48B8E1E}"/>
              </a:ext>
            </a:extLst>
          </p:cNvPr>
          <p:cNvSpPr txBox="1">
            <a:spLocks/>
          </p:cNvSpPr>
          <p:nvPr/>
        </p:nvSpPr>
        <p:spPr>
          <a:xfrm>
            <a:off x="1280598" y="4426477"/>
            <a:ext cx="1418438" cy="71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소스</a:t>
            </a:r>
          </a:p>
        </p:txBody>
      </p:sp>
    </p:spTree>
    <p:extLst>
      <p:ext uri="{BB962C8B-B14F-4D97-AF65-F5344CB8AC3E}">
        <p14:creationId xmlns:p14="http://schemas.microsoft.com/office/powerpoint/2010/main" val="189534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D57A4-E83D-41C6-8FD9-38E1649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Collection API vs Stream API</a:t>
            </a: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D3D879-8589-48AB-BEB7-84B565DCAD68}"/>
              </a:ext>
            </a:extLst>
          </p:cNvPr>
          <p:cNvSpPr/>
          <p:nvPr/>
        </p:nvSpPr>
        <p:spPr>
          <a:xfrm>
            <a:off x="1164771" y="1894113"/>
            <a:ext cx="3918857" cy="436672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C38649-87C1-4777-A4B0-484E2080FB05}"/>
              </a:ext>
            </a:extLst>
          </p:cNvPr>
          <p:cNvSpPr/>
          <p:nvPr/>
        </p:nvSpPr>
        <p:spPr>
          <a:xfrm>
            <a:off x="7434943" y="1800807"/>
            <a:ext cx="3918857" cy="436672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54355DE-CF2F-4370-B951-73C77B64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864" y="2067102"/>
            <a:ext cx="2278224" cy="713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Collection API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3A109EB-9195-4F16-B8F3-E2C73074B613}"/>
              </a:ext>
            </a:extLst>
          </p:cNvPr>
          <p:cNvSpPr txBox="1">
            <a:spLocks/>
          </p:cNvSpPr>
          <p:nvPr/>
        </p:nvSpPr>
        <p:spPr>
          <a:xfrm>
            <a:off x="7865705" y="2067102"/>
            <a:ext cx="1743271" cy="71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Stream API</a:t>
            </a:r>
            <a:endParaRPr lang="ko-KR" altLang="en-US" sz="2400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8285012-F7C7-4777-BC15-9093F5A0CA48}"/>
              </a:ext>
            </a:extLst>
          </p:cNvPr>
          <p:cNvSpPr txBox="1">
            <a:spLocks/>
          </p:cNvSpPr>
          <p:nvPr/>
        </p:nvSpPr>
        <p:spPr>
          <a:xfrm>
            <a:off x="7865705" y="2953155"/>
            <a:ext cx="3034781" cy="175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저장된 데이터 </a:t>
            </a:r>
            <a:r>
              <a:rPr lang="ko-KR" altLang="en-US" sz="2400" dirty="0">
                <a:highlight>
                  <a:srgbClr val="FFFF00"/>
                </a:highlight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연산 처리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 집중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내부 반복 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(Stream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자체에서 반복을 처리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endParaRPr lang="ko-KR" altLang="en-US" sz="18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0F87295-77E0-4155-BFEA-E8EA5B58C098}"/>
              </a:ext>
            </a:extLst>
          </p:cNvPr>
          <p:cNvSpPr txBox="1">
            <a:spLocks/>
          </p:cNvSpPr>
          <p:nvPr/>
        </p:nvSpPr>
        <p:spPr>
          <a:xfrm>
            <a:off x="1606808" y="2953155"/>
            <a:ext cx="3034781" cy="175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데이터를 </a:t>
            </a:r>
            <a:r>
              <a:rPr lang="ko-KR" altLang="en-US" sz="2400" dirty="0">
                <a:highlight>
                  <a:srgbClr val="FFFF00"/>
                </a:highlight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저장하고 접근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하는 것에 집중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외부 반복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반복자를 이용한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처리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  <a:p>
            <a:pPr algn="ctr"/>
            <a:endParaRPr lang="ko-KR" altLang="en-US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37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1DA00-F22C-44C4-9A31-536195E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Stream API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수행 흐름 구조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E94B1-09CC-4E6A-BE01-669B0F21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스트림 파이프라인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중간 연산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&amp;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최종 연산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Lazy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16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428</Words>
  <Application>Microsoft Office PowerPoint</Application>
  <PresentationFormat>와이드스크린</PresentationFormat>
  <Paragraphs>118</Paragraphs>
  <Slides>29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12롯데마트드림Bold</vt:lpstr>
      <vt:lpstr>12롯데마트드림Light</vt:lpstr>
      <vt:lpstr>12롯데마트드림Medium</vt:lpstr>
      <vt:lpstr>12롯데마트행복Bold</vt:lpstr>
      <vt:lpstr>맑은 고딕</vt:lpstr>
      <vt:lpstr>Arial</vt:lpstr>
      <vt:lpstr>Office 테마</vt:lpstr>
      <vt:lpstr>Stream API</vt:lpstr>
      <vt:lpstr>20대 남자의 평균 나이를 구해주세요.</vt:lpstr>
      <vt:lpstr>PowerPoint 프레젠테이션</vt:lpstr>
      <vt:lpstr>PowerPoint 프레젠테이션</vt:lpstr>
      <vt:lpstr>Stream API</vt:lpstr>
      <vt:lpstr>Stream API</vt:lpstr>
      <vt:lpstr>PowerPoint 프레젠테이션</vt:lpstr>
      <vt:lpstr>Collection API vs Stream API</vt:lpstr>
      <vt:lpstr>Stream API 수행 흐름 구조 파악</vt:lpstr>
      <vt:lpstr>PowerPoint 프레젠테이션</vt:lpstr>
      <vt:lpstr>Stream Pipeline</vt:lpstr>
      <vt:lpstr>Stream Pipeline</vt:lpstr>
      <vt:lpstr>중간 연산 &amp; 최종 연산</vt:lpstr>
      <vt:lpstr>중간 처리 메소드 종류</vt:lpstr>
      <vt:lpstr>중간 연산 &amp; 최종 연산</vt:lpstr>
      <vt:lpstr>최종 처리 메소드 종류</vt:lpstr>
      <vt:lpstr>Stream API를 쓰는 이유?</vt:lpstr>
      <vt:lpstr>Stream API의 특징 정리</vt:lpstr>
      <vt:lpstr>Stream은 데이터를 변경하지 않는다.</vt:lpstr>
      <vt:lpstr>Stream은 작업을 내부에서 처리한다.</vt:lpstr>
      <vt:lpstr>Stream은 작업을 내부에서 처리한다.</vt:lpstr>
      <vt:lpstr>선언</vt:lpstr>
      <vt:lpstr>PowerPoint 프레젠테이션</vt:lpstr>
      <vt:lpstr>Stream은 Lazy 하다.</vt:lpstr>
      <vt:lpstr>Stream은 Lazy 하다.</vt:lpstr>
      <vt:lpstr>Stream은 Lazy 하다.</vt:lpstr>
      <vt:lpstr>Stream은 Lazy 하다.</vt:lpstr>
      <vt:lpstr>Stream은 Lazy 하다.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API</dc:title>
  <dc:creator>박 재현</dc:creator>
  <cp:lastModifiedBy>박 재현</cp:lastModifiedBy>
  <cp:revision>7</cp:revision>
  <dcterms:created xsi:type="dcterms:W3CDTF">2021-08-24T02:28:08Z</dcterms:created>
  <dcterms:modified xsi:type="dcterms:W3CDTF">2021-08-24T10:49:59Z</dcterms:modified>
</cp:coreProperties>
</file>