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373" r:id="rId4"/>
    <p:sldId id="395" r:id="rId5"/>
    <p:sldId id="374" r:id="rId6"/>
    <p:sldId id="394" r:id="rId7"/>
    <p:sldId id="375" r:id="rId8"/>
    <p:sldId id="365" r:id="rId9"/>
    <p:sldId id="366" r:id="rId10"/>
    <p:sldId id="367" r:id="rId11"/>
    <p:sldId id="370" r:id="rId12"/>
    <p:sldId id="368" r:id="rId13"/>
    <p:sldId id="369" r:id="rId14"/>
    <p:sldId id="379" r:id="rId15"/>
    <p:sldId id="376" r:id="rId16"/>
    <p:sldId id="371" r:id="rId17"/>
    <p:sldId id="359" r:id="rId18"/>
    <p:sldId id="387" r:id="rId19"/>
    <p:sldId id="377" r:id="rId20"/>
    <p:sldId id="360" r:id="rId21"/>
    <p:sldId id="388" r:id="rId22"/>
    <p:sldId id="378" r:id="rId23"/>
    <p:sldId id="381" r:id="rId24"/>
    <p:sldId id="389" r:id="rId25"/>
    <p:sldId id="383" r:id="rId26"/>
    <p:sldId id="361" r:id="rId27"/>
    <p:sldId id="384" r:id="rId28"/>
    <p:sldId id="392" r:id="rId29"/>
    <p:sldId id="385" r:id="rId30"/>
    <p:sldId id="393" r:id="rId31"/>
    <p:sldId id="386" r:id="rId32"/>
    <p:sldId id="390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1C"/>
    <a:srgbClr val="FFFF53"/>
    <a:srgbClr val="CC99FF"/>
    <a:srgbClr val="FF5B5B"/>
    <a:srgbClr val="9D7945"/>
    <a:srgbClr val="FDE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51303" autoAdjust="0"/>
  </p:normalViewPr>
  <p:slideViewPr>
    <p:cSldViewPr snapToGrid="0">
      <p:cViewPr varScale="1">
        <p:scale>
          <a:sx n="58" d="100"/>
          <a:sy n="58" d="100"/>
        </p:scale>
        <p:origin x="15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79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하면 모두가 정보를 볼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0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이것도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여러대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모두 다 읽을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원래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더미허브를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스위치로 바꾸었다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해저케이블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9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스위치 스위치를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연결하는걸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라우터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55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8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전선으로 간당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디지털신호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아날로그신호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다시 디지털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인코더와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디코더로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변환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칩에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계층은 모두 하드웨어적으로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2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전선으로 간당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디지털신호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아날로그신호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다시 디지털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인코더와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디코더로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변환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PHY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칩에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계층은 모두 하드웨어적으로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6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송신자는 데이터의 앞뒤에 특정한 비트열을 붙여서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.(Framing)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인코더와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디코더로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붙임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이거는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랜카드에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하드웨어적으로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0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송신자는 데이터의 앞뒤에 특정한 비트열을 붙여서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.(Framing)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앞에있는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비트열인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헤더는 목적지의 하드웨어 주소를 나타내고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Tailer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오류 검출을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이거는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랜카드에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하드웨어적으로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62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송신자는 데이터의 앞뒤에 특정한 비트열을 붙여서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.(Framing)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인코더와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디코더로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붙임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이거는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랜카드에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하드웨어적으로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4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 앞에 주소를 붙여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상대의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주소는 어떻게 아나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(DNS)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주소와 데이터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패킷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라우팅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수많은 네트워크속에서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주소를 통해 다음 라우터에게 데이터를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포워딩해주는것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주소를 결합해주는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encoder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decoder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존재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운영체제 커널에 소프트웨어적으로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1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 앞에 주소를 붙여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상대의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주소는 어떻게 아나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(DNS)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주소와 데이터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패킷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라우팅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수많은 네트워크속에서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주소를 통해 다음 라우터에게 데이터를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포워딩해주는것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주소를 결합해주는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encoder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decoder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존재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운영체제 커널에 소프트웨어적으로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56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앞에서 받은 데이터 어느 프로세스에 줘야하나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포트번호가 있어야함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프로세스들이 가지고 있는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겹지치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않게 가지는 포트번호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운영체제의 커널에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여기서부터는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데이터의 전달은 끝났다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송신하는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컴터와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프로세스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수신하는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컴터와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프로세스는 특정되었다는 뜻이다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여기서부터는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그 두 컴퓨터의 프로세스간 통신하는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7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송신자는 데이터의 앞뒤에 특정한 비트열을 붙여서 보낸다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.(Framing)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인코더와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계층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디코더로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붙임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이거는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랜카드에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구현되어있음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하드웨어적으로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84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앞에서 받은 데이터 어느 프로세스에 줘야하나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포트번호가 있어야함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프로세스들이 가지고 있는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겹지치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않게 가지는 포트번호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운영체제의 커널에 구현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여기서부터는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데이터의 전달은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끝났따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송신하는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컴터와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프로세스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수신하는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컴터와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프로세스는 특정되었다는 뜻이다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여기서부터는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그 두 컴퓨터의 프로세스간 통신하는 것이다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0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세션레이어는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네트워크상 양쪽 연결을 관리하고 연결을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지속시켜줌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세션을 만들고 유지하며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세션 종료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전송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중단시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복구 기능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서로간의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암구호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같은게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있는게 있어서 암구호가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맞다면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통과시켜주고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아니면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안들여보내주는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역할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같은걸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하는곳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13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35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데이터의 인코딩과 디코딩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 부호화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 압축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89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61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 또는 어플리케이션이 네트워크에 접근 할 수 있도록 해준다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사용자를 위한 인터페이스를 지원하며 우리가 사용하는 응용 서비스나 프로세스가 바로 이 계층에서 동작한다고 합니다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0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자동차가 고장이 났다고 생각해보자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그러면 어디가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고장났는지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확인해서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그부분의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부품만 교체하면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38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8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54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https://www.youtube.com/watch?v=dK5cRUCTDqE</a:t>
            </a:r>
          </a:p>
          <a:p>
            <a:r>
              <a:rPr lang="en-US" altLang="ko-KR" dirty="0"/>
              <a:t>https://www.youtube.com/watch?v=1pfTxp25MA8</a:t>
            </a:r>
          </a:p>
          <a:p>
            <a:r>
              <a:rPr lang="en-US" altLang="ko-KR" dirty="0"/>
              <a:t>https://jhnyang.tistory.com/373</a:t>
            </a:r>
          </a:p>
          <a:p>
            <a:r>
              <a:rPr lang="en-US" altLang="ko-KR" dirty="0"/>
              <a:t>https://jhnyang.tistory.com/403?category=947031</a:t>
            </a:r>
          </a:p>
          <a:p>
            <a:r>
              <a:rPr lang="en-US" altLang="ko-KR" dirty="0"/>
              <a:t>https://jhnyang.tistory.com/194</a:t>
            </a:r>
          </a:p>
          <a:p>
            <a:r>
              <a:rPr lang="en-US" altLang="ko-KR" dirty="0"/>
              <a:t>https://hahahoho5915.tistory.com/12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이런일이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가능한 이유는 이미 각각 부품이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하는일이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명확하게 정해져 있기 때문이다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하지만 해당 부품이 다른 기능에 관여한다면 어떨까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그럼 그 다른 부품까지 전부 갈아야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하는거다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고치는 사람 입장에서도 굉장히 힘든 일이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될꺼다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각각 다 어떤 기능인지 알아야 하니까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만약 인터넷이 안된다고 하자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만약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규격화되어있지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않다면 우리는 정말 모든 회선과 부품을 바꿔야 할 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도있다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초기 네트워크 장치는 실제로 중구난방이었다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회사 장비마다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호환되지않고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맡은 역할이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제각각이었다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이에 국제표준화기구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(ISO)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1984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년에 발표했다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 데이터 흐름을 파악하기 쉽게 규격화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해놨고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모든 계층은 독립이므로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유지관리가 수월하다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4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2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4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연결하면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전선값이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너무 많이 들고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컴퓨터에 전선을 연결할 곳이 너무 많이 필요하다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2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OSI 7 Layer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833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20210813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1ED42F-65C7-49FD-8658-9A21DD9DE6EA}"/>
              </a:ext>
            </a:extLst>
          </p:cNvPr>
          <p:cNvCxnSpPr>
            <a:cxnSpLocks/>
          </p:cNvCxnSpPr>
          <p:nvPr/>
        </p:nvCxnSpPr>
        <p:spPr>
          <a:xfrm flipH="1" flipV="1">
            <a:off x="4432299" y="2770884"/>
            <a:ext cx="2794001" cy="25019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C753D7B-9F37-4EDA-8163-BADE97AFEC25}"/>
              </a:ext>
            </a:extLst>
          </p:cNvPr>
          <p:cNvCxnSpPr>
            <a:cxnSpLocks/>
          </p:cNvCxnSpPr>
          <p:nvPr/>
        </p:nvCxnSpPr>
        <p:spPr>
          <a:xfrm flipV="1">
            <a:off x="4546600" y="2770885"/>
            <a:ext cx="2679700" cy="25019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1899BE-1985-4A1A-947C-626E7388C893}"/>
              </a:ext>
            </a:extLst>
          </p:cNvPr>
          <p:cNvCxnSpPr>
            <a:cxnSpLocks/>
          </p:cNvCxnSpPr>
          <p:nvPr/>
        </p:nvCxnSpPr>
        <p:spPr>
          <a:xfrm>
            <a:off x="4432300" y="2770885"/>
            <a:ext cx="279400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2C1301-893E-40CB-B5D3-22F2321C4DE9}"/>
              </a:ext>
            </a:extLst>
          </p:cNvPr>
          <p:cNvCxnSpPr>
            <a:cxnSpLocks/>
          </p:cNvCxnSpPr>
          <p:nvPr/>
        </p:nvCxnSpPr>
        <p:spPr>
          <a:xfrm>
            <a:off x="4432300" y="5272785"/>
            <a:ext cx="279400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66680E-D026-4E5A-973C-8B200B28CFE4}"/>
              </a:ext>
            </a:extLst>
          </p:cNvPr>
          <p:cNvCxnSpPr>
            <a:cxnSpLocks/>
          </p:cNvCxnSpPr>
          <p:nvPr/>
        </p:nvCxnSpPr>
        <p:spPr>
          <a:xfrm flipV="1">
            <a:off x="4432300" y="3429001"/>
            <a:ext cx="0" cy="146049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327701-6E20-441B-BB5E-41613ABA4D7A}"/>
              </a:ext>
            </a:extLst>
          </p:cNvPr>
          <p:cNvCxnSpPr>
            <a:cxnSpLocks/>
          </p:cNvCxnSpPr>
          <p:nvPr/>
        </p:nvCxnSpPr>
        <p:spPr>
          <a:xfrm flipV="1">
            <a:off x="7226300" y="3429001"/>
            <a:ext cx="0" cy="146049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AF0A523A-A92D-4C33-949C-7DC29CB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8" y="540392"/>
            <a:ext cx="6527104" cy="1325563"/>
          </a:xfrm>
        </p:spPr>
        <p:txBody>
          <a:bodyPr/>
          <a:lstStyle/>
          <a:p>
            <a:pPr algn="ctr"/>
            <a:r>
              <a:rPr lang="ko-KR" altLang="en-US" dirty="0"/>
              <a:t>데이터를 주고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41" y="4355349"/>
            <a:ext cx="1962259" cy="19622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8C68E0-179B-4C84-87BF-1E648EF83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41" y="4355349"/>
            <a:ext cx="1962259" cy="196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C624EE-C007-4B21-AE99-AC443B6F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41" y="1865955"/>
            <a:ext cx="1962259" cy="1962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9F27C8-E923-4BCE-8253-F2D37342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41" y="1865955"/>
            <a:ext cx="1962259" cy="19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431E93-3414-47EA-8E09-A470184C8A1F}"/>
              </a:ext>
            </a:extLst>
          </p:cNvPr>
          <p:cNvCxnSpPr>
            <a:cxnSpLocks/>
          </p:cNvCxnSpPr>
          <p:nvPr/>
        </p:nvCxnSpPr>
        <p:spPr>
          <a:xfrm flipH="1">
            <a:off x="-87682" y="3651761"/>
            <a:ext cx="124007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AF0A523A-A92D-4C33-949C-7DC29CB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8" y="540392"/>
            <a:ext cx="6527104" cy="1325563"/>
          </a:xfrm>
        </p:spPr>
        <p:txBody>
          <a:bodyPr/>
          <a:lstStyle/>
          <a:p>
            <a:pPr algn="ctr"/>
            <a:r>
              <a:rPr lang="ko-KR" altLang="en-US" dirty="0"/>
              <a:t>데이터를 주고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4D67E3-51CA-4474-8DA4-568348D92509}"/>
              </a:ext>
            </a:extLst>
          </p:cNvPr>
          <p:cNvCxnSpPr>
            <a:cxnSpLocks/>
          </p:cNvCxnSpPr>
          <p:nvPr/>
        </p:nvCxnSpPr>
        <p:spPr>
          <a:xfrm flipV="1">
            <a:off x="1776782" y="3650150"/>
            <a:ext cx="0" cy="146049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21DD8D-620C-49A5-AE1A-6CD08D685772}"/>
              </a:ext>
            </a:extLst>
          </p:cNvPr>
          <p:cNvCxnSpPr>
            <a:cxnSpLocks/>
          </p:cNvCxnSpPr>
          <p:nvPr/>
        </p:nvCxnSpPr>
        <p:spPr>
          <a:xfrm flipV="1">
            <a:off x="4407248" y="3650150"/>
            <a:ext cx="0" cy="146049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9A3408-3896-43C3-BDF4-7B7A0346124C}"/>
              </a:ext>
            </a:extLst>
          </p:cNvPr>
          <p:cNvCxnSpPr>
            <a:cxnSpLocks/>
          </p:cNvCxnSpPr>
          <p:nvPr/>
        </p:nvCxnSpPr>
        <p:spPr>
          <a:xfrm flipV="1">
            <a:off x="7075291" y="3650150"/>
            <a:ext cx="0" cy="146049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B42A27-3F53-4F9F-B6CF-34465A02ACD0}"/>
              </a:ext>
            </a:extLst>
          </p:cNvPr>
          <p:cNvCxnSpPr>
            <a:cxnSpLocks/>
          </p:cNvCxnSpPr>
          <p:nvPr/>
        </p:nvCxnSpPr>
        <p:spPr>
          <a:xfrm flipV="1">
            <a:off x="9730808" y="3650150"/>
            <a:ext cx="0" cy="146049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0" y="4355348"/>
            <a:ext cx="1962259" cy="196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C624EE-C007-4B21-AE99-AC443B6F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2" y="4355349"/>
            <a:ext cx="1962259" cy="1962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BC4582-C079-42A4-9DB3-781DC35E3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1" y="4355348"/>
            <a:ext cx="1962259" cy="19622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B52CC2-B1F4-4058-A4E8-86EE449B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83" y="4355349"/>
            <a:ext cx="1962259" cy="19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FBF90F-F0B2-4661-B97D-34A4545F272F}"/>
              </a:ext>
            </a:extLst>
          </p:cNvPr>
          <p:cNvCxnSpPr>
            <a:cxnSpLocks/>
          </p:cNvCxnSpPr>
          <p:nvPr/>
        </p:nvCxnSpPr>
        <p:spPr>
          <a:xfrm flipV="1">
            <a:off x="1701253" y="3060700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431E93-3414-47EA-8E09-A470184C8A1F}"/>
              </a:ext>
            </a:extLst>
          </p:cNvPr>
          <p:cNvCxnSpPr>
            <a:cxnSpLocks/>
          </p:cNvCxnSpPr>
          <p:nvPr/>
        </p:nvCxnSpPr>
        <p:spPr>
          <a:xfrm flipH="1" flipV="1">
            <a:off x="5854482" y="3060700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66680E-D026-4E5A-973C-8B200B28CFE4}"/>
              </a:ext>
            </a:extLst>
          </p:cNvPr>
          <p:cNvCxnSpPr>
            <a:cxnSpLocks/>
          </p:cNvCxnSpPr>
          <p:nvPr/>
        </p:nvCxnSpPr>
        <p:spPr>
          <a:xfrm flipV="1">
            <a:off x="4432300" y="2921000"/>
            <a:ext cx="1308319" cy="19685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327701-6E20-441B-BB5E-41613ABA4D7A}"/>
              </a:ext>
            </a:extLst>
          </p:cNvPr>
          <p:cNvCxnSpPr>
            <a:cxnSpLocks/>
          </p:cNvCxnSpPr>
          <p:nvPr/>
        </p:nvCxnSpPr>
        <p:spPr>
          <a:xfrm flipH="1" flipV="1">
            <a:off x="5854481" y="3060700"/>
            <a:ext cx="1371819" cy="18288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AF0A523A-A92D-4C33-949C-7DC29CB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8" y="540392"/>
            <a:ext cx="6527104" cy="1325563"/>
          </a:xfrm>
        </p:spPr>
        <p:txBody>
          <a:bodyPr/>
          <a:lstStyle/>
          <a:p>
            <a:pPr algn="ctr"/>
            <a:r>
              <a:rPr lang="ko-KR" altLang="en-US" dirty="0"/>
              <a:t>데이터를 주고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0" y="4355348"/>
            <a:ext cx="1962259" cy="196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C624EE-C007-4B21-AE99-AC443B6F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2" y="4355349"/>
            <a:ext cx="1962259" cy="19622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BC4582-C079-42A4-9DB3-781DC35E3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1" y="4355348"/>
            <a:ext cx="1962259" cy="19622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B52CC2-B1F4-4058-A4E8-86EE449B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83" y="4355349"/>
            <a:ext cx="1962259" cy="1962259"/>
          </a:xfrm>
          <a:prstGeom prst="rect">
            <a:avLst/>
          </a:prstGeom>
        </p:spPr>
      </p:pic>
      <p:sp>
        <p:nvSpPr>
          <p:cNvPr id="2" name="정육면체 1">
            <a:extLst>
              <a:ext uri="{FF2B5EF4-FFF2-40B4-BE49-F238E27FC236}">
                <a16:creationId xmlns:a16="http://schemas.microsoft.com/office/drawing/2014/main" id="{0E88E472-28C9-4F3C-9A2D-5B4BBB045E33}"/>
              </a:ext>
            </a:extLst>
          </p:cNvPr>
          <p:cNvSpPr/>
          <p:nvPr/>
        </p:nvSpPr>
        <p:spPr>
          <a:xfrm>
            <a:off x="4736883" y="2305050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4851F2F-A576-4CCE-91AD-D43BBF0E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F0A523A-A92D-4C33-949C-7DC29CB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8" y="540392"/>
            <a:ext cx="6527104" cy="1325563"/>
          </a:xfrm>
        </p:spPr>
        <p:txBody>
          <a:bodyPr/>
          <a:lstStyle/>
          <a:p>
            <a:pPr algn="ctr"/>
            <a:r>
              <a:rPr lang="ko-KR" altLang="en-US" dirty="0"/>
              <a:t>데이터를 주고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53DC2-FD74-4BCD-AB4D-7FEBF141FC7B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14A41A-2CF9-4964-9288-3F286FD7215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AC5235-20CC-474A-AA5E-AF777A9AE1F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4E6611B3-385E-441E-92AC-A1F7770C72D3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E8FB7C-8106-4AF5-80CD-D6F64D75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4AF8AA-2573-4953-B97D-DF76F17CD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4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32" y="2969553"/>
            <a:ext cx="8643936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 </a:t>
            </a:r>
            <a:r>
              <a:rPr lang="ko-KR" altLang="en-US" sz="6000" b="1" dirty="0"/>
              <a:t>구분해보자</a:t>
            </a:r>
            <a:r>
              <a:rPr lang="en-US" altLang="ko-KR" sz="6000" b="1" dirty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6328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1" y="2617375"/>
            <a:ext cx="3073095" cy="30730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3185DE-4997-4C9F-8143-5A550A016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3" y="2617375"/>
            <a:ext cx="3073095" cy="30730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43F13D-30A7-4325-9999-57255E3AF1C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365336" y="4153923"/>
            <a:ext cx="171184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00349DDA-87CE-4321-B3AD-6EE300CE4DB4}"/>
              </a:ext>
            </a:extLst>
          </p:cNvPr>
          <p:cNvSpPr txBox="1">
            <a:spLocks/>
          </p:cNvSpPr>
          <p:nvPr/>
        </p:nvSpPr>
        <p:spPr>
          <a:xfrm>
            <a:off x="2023103" y="1428752"/>
            <a:ext cx="8145793" cy="918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/>
              <a:t>Physical Layer</a:t>
            </a:r>
            <a:endParaRPr lang="ko-KR" altLang="en-US" sz="6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BFEA6-8A11-49A4-928D-55E614BCAA55}"/>
              </a:ext>
            </a:extLst>
          </p:cNvPr>
          <p:cNvSpPr/>
          <p:nvPr/>
        </p:nvSpPr>
        <p:spPr>
          <a:xfrm>
            <a:off x="2292241" y="5311036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0111010101110101010010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648FDA-ADF1-4BFC-B681-940E177DDEB6}"/>
              </a:ext>
            </a:extLst>
          </p:cNvPr>
          <p:cNvSpPr/>
          <p:nvPr/>
        </p:nvSpPr>
        <p:spPr>
          <a:xfrm>
            <a:off x="7077183" y="5311036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0111010101110101010010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C98D68-D6CB-4D82-9A1C-DF76C2DC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94" y="2510106"/>
            <a:ext cx="918894" cy="918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3F6D75-389B-4E0C-B146-09B2D4FF0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36" y="2510106"/>
            <a:ext cx="918894" cy="9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1" y="717138"/>
            <a:ext cx="3073095" cy="30730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3185DE-4997-4C9F-8143-5A550A016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3" y="717138"/>
            <a:ext cx="3073095" cy="30730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43F13D-30A7-4325-9999-57255E3AF1C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365336" y="2253686"/>
            <a:ext cx="171184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BFEA6-8A11-49A4-928D-55E614BCAA55}"/>
              </a:ext>
            </a:extLst>
          </p:cNvPr>
          <p:cNvSpPr/>
          <p:nvPr/>
        </p:nvSpPr>
        <p:spPr>
          <a:xfrm>
            <a:off x="2292241" y="3410799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0111010101110101010010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648FDA-ADF1-4BFC-B681-940E177DDEB6}"/>
              </a:ext>
            </a:extLst>
          </p:cNvPr>
          <p:cNvSpPr/>
          <p:nvPr/>
        </p:nvSpPr>
        <p:spPr>
          <a:xfrm>
            <a:off x="7077183" y="3410799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0111010101110101010010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C98D68-D6CB-4D82-9A1C-DF76C2DC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94" y="609869"/>
            <a:ext cx="918894" cy="918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3F6D75-389B-4E0C-B146-09B2D4FF0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836" y="609869"/>
            <a:ext cx="918894" cy="9188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303B8F-80CB-4C61-B4E2-7FDEBD2A4FE5}"/>
              </a:ext>
            </a:extLst>
          </p:cNvPr>
          <p:cNvSpPr/>
          <p:nvPr/>
        </p:nvSpPr>
        <p:spPr>
          <a:xfrm>
            <a:off x="2292241" y="4317412"/>
            <a:ext cx="3073095" cy="1354855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</a:rPr>
              <a:t>계층 </a:t>
            </a:r>
            <a:r>
              <a:rPr lang="en-US" altLang="ko-KR" sz="2400" b="1" dirty="0">
                <a:solidFill>
                  <a:schemeClr val="tx1"/>
                </a:solidFill>
              </a:rPr>
              <a:t>Encoding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B1D59F-06D6-4046-A9BC-37B447860BDD}"/>
              </a:ext>
            </a:extLst>
          </p:cNvPr>
          <p:cNvSpPr/>
          <p:nvPr/>
        </p:nvSpPr>
        <p:spPr>
          <a:xfrm>
            <a:off x="7077184" y="4317412"/>
            <a:ext cx="3073095" cy="1354855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</a:rPr>
              <a:t>계층 </a:t>
            </a:r>
            <a:r>
              <a:rPr lang="en-US" altLang="ko-KR" sz="2400" b="1" dirty="0">
                <a:solidFill>
                  <a:schemeClr val="tx1"/>
                </a:solidFill>
              </a:rPr>
              <a:t>Decoding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A8FFB2-AA02-4B56-94F7-401690927E2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3828789" y="3790231"/>
            <a:ext cx="0" cy="5271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AD67E0-14E2-467F-B542-0B3C868888A9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8613731" y="3790233"/>
            <a:ext cx="1" cy="5271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D2C9C39-D2DF-4889-9CDF-99EEB2D9D0E7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6221260" y="3279795"/>
            <a:ext cx="12700" cy="4784943"/>
          </a:xfrm>
          <a:prstGeom prst="bentConnector3">
            <a:avLst>
              <a:gd name="adj1" fmla="val 37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5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Data Link Layer</a:t>
            </a:r>
            <a:endParaRPr lang="ko-KR" altLang="en-US" sz="6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F05222-A4E6-467F-80BC-B864B76A1DB7}"/>
              </a:ext>
            </a:extLst>
          </p:cNvPr>
          <p:cNvCxnSpPr>
            <a:cxnSpLocks/>
          </p:cNvCxnSpPr>
          <p:nvPr/>
        </p:nvCxnSpPr>
        <p:spPr>
          <a:xfrm flipV="1">
            <a:off x="1701253" y="3060700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59A349-5D24-49E1-AD43-17771EA397C7}"/>
              </a:ext>
            </a:extLst>
          </p:cNvPr>
          <p:cNvCxnSpPr>
            <a:cxnSpLocks/>
          </p:cNvCxnSpPr>
          <p:nvPr/>
        </p:nvCxnSpPr>
        <p:spPr>
          <a:xfrm flipH="1" flipV="1">
            <a:off x="5854482" y="3060700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73E274-7A72-40B8-9F4E-4E886C756A13}"/>
              </a:ext>
            </a:extLst>
          </p:cNvPr>
          <p:cNvCxnSpPr>
            <a:cxnSpLocks/>
          </p:cNvCxnSpPr>
          <p:nvPr/>
        </p:nvCxnSpPr>
        <p:spPr>
          <a:xfrm flipV="1">
            <a:off x="4432300" y="2921000"/>
            <a:ext cx="1308319" cy="19685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FCA3EE-82C7-4E71-B1EE-5AD055AE9BEE}"/>
              </a:ext>
            </a:extLst>
          </p:cNvPr>
          <p:cNvCxnSpPr>
            <a:cxnSpLocks/>
          </p:cNvCxnSpPr>
          <p:nvPr/>
        </p:nvCxnSpPr>
        <p:spPr>
          <a:xfrm flipH="1" flipV="1">
            <a:off x="5854481" y="3060700"/>
            <a:ext cx="1371819" cy="18288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0988497-A650-49DA-BBE0-3A2032D25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0" y="4355348"/>
            <a:ext cx="1962259" cy="1962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1C34FC-54F2-4D2C-9053-B258946E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2" y="4355349"/>
            <a:ext cx="1962259" cy="1962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0315F5-83AA-410F-82FF-B50B789F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1" y="4355348"/>
            <a:ext cx="1962259" cy="196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93605B-B0EF-4B28-93F0-5DF2C6565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83" y="4355349"/>
            <a:ext cx="1962259" cy="1962259"/>
          </a:xfrm>
          <a:prstGeom prst="rect">
            <a:avLst/>
          </a:prstGeom>
        </p:spPr>
      </p:pic>
      <p:sp>
        <p:nvSpPr>
          <p:cNvPr id="11" name="정육면체 10">
            <a:extLst>
              <a:ext uri="{FF2B5EF4-FFF2-40B4-BE49-F238E27FC236}">
                <a16:creationId xmlns:a16="http://schemas.microsoft.com/office/drawing/2014/main" id="{06B466AD-13C5-450B-BD36-5CFAF31BAC09}"/>
              </a:ext>
            </a:extLst>
          </p:cNvPr>
          <p:cNvSpPr/>
          <p:nvPr/>
        </p:nvSpPr>
        <p:spPr>
          <a:xfrm>
            <a:off x="4736883" y="2305050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C0662E-5B60-428B-ABB7-712B174E4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7" y="4085100"/>
            <a:ext cx="918894" cy="91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C81070-0E91-4050-A118-9F1DD5F4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53" y="4085100"/>
            <a:ext cx="918894" cy="9188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25E56A-08F1-4D48-8CE5-50BE78FFF331}"/>
              </a:ext>
            </a:extLst>
          </p:cNvPr>
          <p:cNvSpPr/>
          <p:nvPr/>
        </p:nvSpPr>
        <p:spPr>
          <a:xfrm>
            <a:off x="1472917" y="5935573"/>
            <a:ext cx="918895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FD78A-080E-404D-9BFA-382BE5506F2E}"/>
              </a:ext>
            </a:extLst>
          </p:cNvPr>
          <p:cNvSpPr/>
          <p:nvPr/>
        </p:nvSpPr>
        <p:spPr>
          <a:xfrm>
            <a:off x="9602182" y="5935573"/>
            <a:ext cx="918895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6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Data Link Layer</a:t>
            </a:r>
            <a:endParaRPr lang="ko-KR" altLang="en-US" sz="6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D1382D-64C6-4D4F-BFED-0BCBA2E39F2A}"/>
              </a:ext>
            </a:extLst>
          </p:cNvPr>
          <p:cNvGrpSpPr/>
          <p:nvPr/>
        </p:nvGrpSpPr>
        <p:grpSpPr>
          <a:xfrm>
            <a:off x="3428996" y="2969552"/>
            <a:ext cx="5334003" cy="918893"/>
            <a:chOff x="3428996" y="2969552"/>
            <a:chExt cx="5334003" cy="91889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25E56A-08F1-4D48-8CE5-50BE78FFF331}"/>
                </a:ext>
              </a:extLst>
            </p:cNvPr>
            <p:cNvSpPr/>
            <p:nvPr/>
          </p:nvSpPr>
          <p:spPr>
            <a:xfrm>
              <a:off x="5086785" y="3194443"/>
              <a:ext cx="2018427" cy="4691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7470DDA-4CBE-4E7B-A876-E65C892AB21C}"/>
                </a:ext>
              </a:extLst>
            </p:cNvPr>
            <p:cNvSpPr/>
            <p:nvPr/>
          </p:nvSpPr>
          <p:spPr>
            <a:xfrm>
              <a:off x="3581400" y="3111696"/>
              <a:ext cx="1790700" cy="634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1111</a:t>
              </a:r>
              <a:endParaRPr lang="ko-KR" altLang="en-US" sz="2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181D22-2C7E-48E8-B9A4-4EFAAD993D7A}"/>
                </a:ext>
              </a:extLst>
            </p:cNvPr>
            <p:cNvSpPr/>
            <p:nvPr/>
          </p:nvSpPr>
          <p:spPr>
            <a:xfrm>
              <a:off x="6819897" y="3111696"/>
              <a:ext cx="1790700" cy="634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1111</a:t>
              </a:r>
              <a:endParaRPr lang="ko-KR" altLang="en-US" sz="2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6C9EC6-E5D4-4CC8-9A9A-E3C28AE1A04C}"/>
                </a:ext>
              </a:extLst>
            </p:cNvPr>
            <p:cNvSpPr/>
            <p:nvPr/>
          </p:nvSpPr>
          <p:spPr>
            <a:xfrm>
              <a:off x="3428996" y="2969552"/>
              <a:ext cx="5334003" cy="918893"/>
            </a:xfrm>
            <a:prstGeom prst="rect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1111</a:t>
              </a:r>
              <a:endParaRPr lang="ko-KR" altLang="en-US" sz="2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956321-8E1F-4380-ABEF-3D54073A6D5A}"/>
                </a:ext>
              </a:extLst>
            </p:cNvPr>
            <p:cNvSpPr/>
            <p:nvPr/>
          </p:nvSpPr>
          <p:spPr>
            <a:xfrm>
              <a:off x="5314512" y="3061931"/>
              <a:ext cx="1439867" cy="634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0101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36A8D8-32C7-4162-B9F4-9A071D2759E9}"/>
              </a:ext>
            </a:extLst>
          </p:cNvPr>
          <p:cNvSpPr/>
          <p:nvPr/>
        </p:nvSpPr>
        <p:spPr>
          <a:xfrm>
            <a:off x="5025231" y="3829049"/>
            <a:ext cx="2018427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</a:t>
            </a:r>
            <a:endParaRPr lang="ko-KR" altLang="en-US" sz="3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0317AA-9897-4265-9E5C-ACFDA7DEA86A}"/>
              </a:ext>
            </a:extLst>
          </p:cNvPr>
          <p:cNvSpPr/>
          <p:nvPr/>
        </p:nvSpPr>
        <p:spPr>
          <a:xfrm>
            <a:off x="3949986" y="2490650"/>
            <a:ext cx="105352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973E76-3A14-4497-9AC5-DD690B40CBA8}"/>
              </a:ext>
            </a:extLst>
          </p:cNvPr>
          <p:cNvSpPr/>
          <p:nvPr/>
        </p:nvSpPr>
        <p:spPr>
          <a:xfrm>
            <a:off x="7258910" y="2490650"/>
            <a:ext cx="105352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428157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F05222-A4E6-467F-80BC-B864B76A1DB7}"/>
              </a:ext>
            </a:extLst>
          </p:cNvPr>
          <p:cNvCxnSpPr>
            <a:cxnSpLocks/>
          </p:cNvCxnSpPr>
          <p:nvPr/>
        </p:nvCxnSpPr>
        <p:spPr>
          <a:xfrm flipV="1">
            <a:off x="1701253" y="-955612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59A349-5D24-49E1-AD43-17771EA397C7}"/>
              </a:ext>
            </a:extLst>
          </p:cNvPr>
          <p:cNvCxnSpPr>
            <a:cxnSpLocks/>
          </p:cNvCxnSpPr>
          <p:nvPr/>
        </p:nvCxnSpPr>
        <p:spPr>
          <a:xfrm flipH="1" flipV="1">
            <a:off x="5854482" y="-955612"/>
            <a:ext cx="3911818" cy="19313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73E274-7A72-40B8-9F4E-4E886C756A13}"/>
              </a:ext>
            </a:extLst>
          </p:cNvPr>
          <p:cNvCxnSpPr>
            <a:cxnSpLocks/>
          </p:cNvCxnSpPr>
          <p:nvPr/>
        </p:nvCxnSpPr>
        <p:spPr>
          <a:xfrm flipV="1">
            <a:off x="4432300" y="-1095312"/>
            <a:ext cx="1308319" cy="19685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FCA3EE-82C7-4E71-B1EE-5AD055AE9BEE}"/>
              </a:ext>
            </a:extLst>
          </p:cNvPr>
          <p:cNvCxnSpPr>
            <a:cxnSpLocks/>
          </p:cNvCxnSpPr>
          <p:nvPr/>
        </p:nvCxnSpPr>
        <p:spPr>
          <a:xfrm flipH="1" flipV="1">
            <a:off x="5854481" y="-955612"/>
            <a:ext cx="1371819" cy="182880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0988497-A650-49DA-BBE0-3A2032D25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60" y="339036"/>
            <a:ext cx="1962259" cy="19622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1C34FC-54F2-4D2C-9053-B258946E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2" y="339037"/>
            <a:ext cx="1962259" cy="19622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0315F5-83AA-410F-82FF-B50B789F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1" y="339036"/>
            <a:ext cx="1962259" cy="19622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93605B-B0EF-4B28-93F0-5DF2C6565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83" y="339037"/>
            <a:ext cx="1962259" cy="1962259"/>
          </a:xfrm>
          <a:prstGeom prst="rect">
            <a:avLst/>
          </a:prstGeom>
        </p:spPr>
      </p:pic>
      <p:sp>
        <p:nvSpPr>
          <p:cNvPr id="11" name="정육면체 10">
            <a:extLst>
              <a:ext uri="{FF2B5EF4-FFF2-40B4-BE49-F238E27FC236}">
                <a16:creationId xmlns:a16="http://schemas.microsoft.com/office/drawing/2014/main" id="{06B466AD-13C5-450B-BD36-5CFAF31BAC09}"/>
              </a:ext>
            </a:extLst>
          </p:cNvPr>
          <p:cNvSpPr/>
          <p:nvPr/>
        </p:nvSpPr>
        <p:spPr>
          <a:xfrm>
            <a:off x="4736883" y="-1711262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0C0662E-5B60-428B-ABB7-712B174E4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7" y="68788"/>
            <a:ext cx="918894" cy="91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C81070-0E91-4050-A118-9F1DD5F4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53" y="68788"/>
            <a:ext cx="918894" cy="9188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C2615F-9129-4CD8-A66B-0ECD50C0D5A5}"/>
              </a:ext>
            </a:extLst>
          </p:cNvPr>
          <p:cNvSpPr/>
          <p:nvPr/>
        </p:nvSpPr>
        <p:spPr>
          <a:xfrm>
            <a:off x="378425" y="2033538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953263-9916-4A7A-AF32-77AA601B4192}"/>
              </a:ext>
            </a:extLst>
          </p:cNvPr>
          <p:cNvSpPr/>
          <p:nvPr/>
        </p:nvSpPr>
        <p:spPr>
          <a:xfrm>
            <a:off x="743844" y="499722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61BC45-A6CE-487F-8662-6B4E72427294}"/>
              </a:ext>
            </a:extLst>
          </p:cNvPr>
          <p:cNvCxnSpPr>
            <a:cxnSpLocks/>
            <a:stCxn id="16" idx="2"/>
            <a:endCxn id="53" idx="0"/>
          </p:cNvCxnSpPr>
          <p:nvPr/>
        </p:nvCxnSpPr>
        <p:spPr>
          <a:xfrm>
            <a:off x="1914973" y="2412970"/>
            <a:ext cx="5117" cy="5253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948F6B8-9209-4934-AEEF-5AB48EBB6124}"/>
              </a:ext>
            </a:extLst>
          </p:cNvPr>
          <p:cNvCxnSpPr>
            <a:cxnSpLocks/>
            <a:stCxn id="18" idx="2"/>
            <a:endCxn id="64" idx="2"/>
          </p:cNvCxnSpPr>
          <p:nvPr/>
        </p:nvCxnSpPr>
        <p:spPr>
          <a:xfrm rot="16200000" flipH="1">
            <a:off x="5994347" y="1520969"/>
            <a:ext cx="12700" cy="8133349"/>
          </a:xfrm>
          <a:prstGeom prst="bentConnector3">
            <a:avLst>
              <a:gd name="adj1" fmla="val 4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AFEA8B-B7AE-4180-A448-009CCA1F2868}"/>
              </a:ext>
            </a:extLst>
          </p:cNvPr>
          <p:cNvSpPr/>
          <p:nvPr/>
        </p:nvSpPr>
        <p:spPr>
          <a:xfrm>
            <a:off x="736261" y="2938334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5E9857-BBB9-4E64-A173-FBFABEF8580D}"/>
              </a:ext>
            </a:extLst>
          </p:cNvPr>
          <p:cNvSpPr/>
          <p:nvPr/>
        </p:nvSpPr>
        <p:spPr>
          <a:xfrm>
            <a:off x="8877193" y="499722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CAE9192-9AAF-4857-A274-0316774C911A}"/>
              </a:ext>
            </a:extLst>
          </p:cNvPr>
          <p:cNvSpPr/>
          <p:nvPr/>
        </p:nvSpPr>
        <p:spPr>
          <a:xfrm>
            <a:off x="8538407" y="2033538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32C480E-9BAD-43E1-909B-D151C86A2C9A}"/>
              </a:ext>
            </a:extLst>
          </p:cNvPr>
          <p:cNvCxnSpPr>
            <a:cxnSpLocks/>
            <a:stCxn id="73" idx="0"/>
            <a:endCxn id="71" idx="2"/>
          </p:cNvCxnSpPr>
          <p:nvPr/>
        </p:nvCxnSpPr>
        <p:spPr>
          <a:xfrm flipV="1">
            <a:off x="10061022" y="2412970"/>
            <a:ext cx="13933" cy="5253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06CFA2-0075-46EC-877D-0D7DF30EBD96}"/>
              </a:ext>
            </a:extLst>
          </p:cNvPr>
          <p:cNvSpPr/>
          <p:nvPr/>
        </p:nvSpPr>
        <p:spPr>
          <a:xfrm>
            <a:off x="8877193" y="2938334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2BFE3F3-E8FE-40C8-9392-AD160BE8516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927673" y="3528754"/>
            <a:ext cx="6352" cy="14684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8866B71-882C-45D9-A3EB-BA12F305B7BC}"/>
              </a:ext>
            </a:extLst>
          </p:cNvPr>
          <p:cNvCxnSpPr>
            <a:cxnSpLocks/>
            <a:stCxn id="64" idx="0"/>
            <a:endCxn id="73" idx="2"/>
          </p:cNvCxnSpPr>
          <p:nvPr/>
        </p:nvCxnSpPr>
        <p:spPr>
          <a:xfrm flipV="1">
            <a:off x="10061022" y="3528754"/>
            <a:ext cx="0" cy="14684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B4636A0-5AEE-4FF4-B1F3-BE6B8ECFB24B}"/>
              </a:ext>
            </a:extLst>
          </p:cNvPr>
          <p:cNvSpPr/>
          <p:nvPr/>
        </p:nvSpPr>
        <p:spPr>
          <a:xfrm>
            <a:off x="1387881" y="4041512"/>
            <a:ext cx="3073095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0101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AC2DDF3-5617-4B7B-9D7F-2CEA1126F88B}"/>
              </a:ext>
            </a:extLst>
          </p:cNvPr>
          <p:cNvSpPr/>
          <p:nvPr/>
        </p:nvSpPr>
        <p:spPr>
          <a:xfrm>
            <a:off x="7543953" y="4041512"/>
            <a:ext cx="3073095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0101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219" y="555612"/>
            <a:ext cx="450956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</a:t>
            </a:r>
            <a:endParaRPr lang="ko-KR" altLang="en-US" sz="6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D8112B5-4CAF-4778-AF27-283F81DA4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1920"/>
              </p:ext>
            </p:extLst>
          </p:nvPr>
        </p:nvGraphicFramePr>
        <p:xfrm>
          <a:off x="3941427" y="1703541"/>
          <a:ext cx="4064000" cy="459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73">
                  <a:extLst>
                    <a:ext uri="{9D8B030D-6E8A-4147-A177-3AD203B41FA5}">
                      <a16:colId xmlns:a16="http://schemas.microsoft.com/office/drawing/2014/main" val="2943898188"/>
                    </a:ext>
                  </a:extLst>
                </a:gridCol>
                <a:gridCol w="3077827">
                  <a:extLst>
                    <a:ext uri="{9D8B030D-6E8A-4147-A177-3AD203B41FA5}">
                      <a16:colId xmlns:a16="http://schemas.microsoft.com/office/drawing/2014/main" val="3005007683"/>
                    </a:ext>
                  </a:extLst>
                </a:gridCol>
              </a:tblGrid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응용계층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(application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5858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표현계층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(Presentation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16620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세션계층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(Session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9501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전송계층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(Transport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271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네트워크계층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(Network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894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링크 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(Data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Link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30027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(Physical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16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727635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Network Layer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42" y="543583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5435830"/>
            <a:ext cx="520450" cy="5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6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Network Layer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4232064" y="3442093"/>
            <a:ext cx="3727872" cy="883026"/>
          </a:xfrm>
          <a:prstGeom prst="rect">
            <a:avLst/>
          </a:prstGeom>
          <a:noFill/>
          <a:ln w="50800">
            <a:solidFill>
              <a:srgbClr val="F3F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4346368" y="4340866"/>
            <a:ext cx="1970813" cy="524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Packet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4346368" y="3525782"/>
            <a:ext cx="2175748" cy="724261"/>
          </a:xfrm>
          <a:prstGeom prst="rect">
            <a:avLst/>
          </a:prstGeom>
          <a:solidFill>
            <a:srgbClr val="F3F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127.0.0.1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CFDD0-ED0B-46CC-AA4E-79C8D7910E7C}"/>
              </a:ext>
            </a:extLst>
          </p:cNvPr>
          <p:cNvSpPr/>
          <p:nvPr/>
        </p:nvSpPr>
        <p:spPr>
          <a:xfrm>
            <a:off x="6673212" y="3442093"/>
            <a:ext cx="2018427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6520069" y="3538691"/>
            <a:ext cx="1439867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57C98F-B4BE-4FE8-9BC6-B0C2880EF52A}"/>
              </a:ext>
            </a:extLst>
          </p:cNvPr>
          <p:cNvSpPr/>
          <p:nvPr/>
        </p:nvSpPr>
        <p:spPr>
          <a:xfrm>
            <a:off x="4732705" y="2967387"/>
            <a:ext cx="143986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104133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-1101403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-2305986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-233835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-230598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-2942912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-464476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-464476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34948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349480"/>
            <a:ext cx="520450" cy="5204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4613E-7107-4CF9-92A3-A6570DCAEAE6}"/>
              </a:ext>
            </a:extLst>
          </p:cNvPr>
          <p:cNvSpPr/>
          <p:nvPr/>
        </p:nvSpPr>
        <p:spPr>
          <a:xfrm>
            <a:off x="655380" y="1453999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776161-20ED-4349-989F-EAB3BCDFCDD9}"/>
              </a:ext>
            </a:extLst>
          </p:cNvPr>
          <p:cNvSpPr/>
          <p:nvPr/>
        </p:nvSpPr>
        <p:spPr>
          <a:xfrm>
            <a:off x="1008098" y="4996998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4B23B1-A88A-4FD7-9537-715224B1116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 flipH="1">
            <a:off x="2191927" y="1833431"/>
            <a:ext cx="1" cy="460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CBFB93-6B8C-4647-8D49-9FDC990434A6}"/>
              </a:ext>
            </a:extLst>
          </p:cNvPr>
          <p:cNvCxnSpPr>
            <a:cxnSpLocks/>
            <a:stCxn id="15" idx="2"/>
            <a:endCxn id="19" idx="2"/>
          </p:cNvCxnSpPr>
          <p:nvPr/>
        </p:nvCxnSpPr>
        <p:spPr>
          <a:xfrm rot="16200000" flipH="1">
            <a:off x="6078736" y="1700608"/>
            <a:ext cx="226" cy="7773845"/>
          </a:xfrm>
          <a:prstGeom prst="bentConnector3">
            <a:avLst>
              <a:gd name="adj1" fmla="val 24454690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7B7C0F-9B10-4D85-9169-A55A317BD4B7}"/>
              </a:ext>
            </a:extLst>
          </p:cNvPr>
          <p:cNvSpPr/>
          <p:nvPr/>
        </p:nvSpPr>
        <p:spPr>
          <a:xfrm>
            <a:off x="1008098" y="3541462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86D6A-9C76-409E-BDE4-7FB39446521F}"/>
              </a:ext>
            </a:extLst>
          </p:cNvPr>
          <p:cNvSpPr/>
          <p:nvPr/>
        </p:nvSpPr>
        <p:spPr>
          <a:xfrm>
            <a:off x="8781943" y="499722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DC9862-6A6E-4702-9B1F-2185ED11B47C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2191927" y="4131882"/>
            <a:ext cx="0" cy="8651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0836DF-A72E-4A6D-89EA-14672363D5A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965772" y="4163112"/>
            <a:ext cx="0" cy="8341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6A5C-91AE-4D8E-86C9-DBF4CCE03417}"/>
              </a:ext>
            </a:extLst>
          </p:cNvPr>
          <p:cNvSpPr/>
          <p:nvPr/>
        </p:nvSpPr>
        <p:spPr>
          <a:xfrm>
            <a:off x="1008098" y="2294235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4A95BA6-0935-4A9E-9602-825D1643DD4C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2191927" y="2884655"/>
            <a:ext cx="0" cy="6568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C34D80-820C-4616-9E41-535FD4ECE412}"/>
              </a:ext>
            </a:extLst>
          </p:cNvPr>
          <p:cNvSpPr/>
          <p:nvPr/>
        </p:nvSpPr>
        <p:spPr>
          <a:xfrm>
            <a:off x="8941634" y="1529474"/>
            <a:ext cx="2048275" cy="24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DE16DC-EE2B-4B61-92ED-127C1F6A8A04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flipV="1">
            <a:off x="9965772" y="1777928"/>
            <a:ext cx="0" cy="5163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541DFF-9C5E-4CC9-9A18-6F4E59FFB4A7}"/>
              </a:ext>
            </a:extLst>
          </p:cNvPr>
          <p:cNvSpPr/>
          <p:nvPr/>
        </p:nvSpPr>
        <p:spPr>
          <a:xfrm>
            <a:off x="8781943" y="3541462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2D90B04-DDC5-475E-A062-5A53E3F58986}"/>
              </a:ext>
            </a:extLst>
          </p:cNvPr>
          <p:cNvSpPr/>
          <p:nvPr/>
        </p:nvSpPr>
        <p:spPr>
          <a:xfrm>
            <a:off x="8781943" y="2294235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E6387B2-5092-4426-82FC-6EF4E1F3542A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V="1">
            <a:off x="9965772" y="2884655"/>
            <a:ext cx="0" cy="6568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1A6E154-D006-4C7D-AFB5-BCAC51851546}"/>
              </a:ext>
            </a:extLst>
          </p:cNvPr>
          <p:cNvSpPr/>
          <p:nvPr/>
        </p:nvSpPr>
        <p:spPr>
          <a:xfrm>
            <a:off x="1583508" y="2990148"/>
            <a:ext cx="3073095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(127.0.0.1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EB0115-CE33-455B-94CF-128CEAB3C2CF}"/>
              </a:ext>
            </a:extLst>
          </p:cNvPr>
          <p:cNvSpPr/>
          <p:nvPr/>
        </p:nvSpPr>
        <p:spPr>
          <a:xfrm>
            <a:off x="2191926" y="4406578"/>
            <a:ext cx="3073095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 (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127.0.0.1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0101) 0000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727635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Transport Layer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C16526-562B-4F5F-9023-3BDA8FA5F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581" y1="46108" x2="69186" y2="50299"/>
                        <a14:foregroundMark x1="69186" y1="50299" x2="73256" y2="48503"/>
                        <a14:foregroundMark x1="39535" y1="48503" x2="39535" y2="61677"/>
                        <a14:foregroundMark x1="29070" y1="37725" x2="30233" y2="49701"/>
                        <a14:foregroundMark x1="50000" y1="41317" x2="55814" y2="60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27" y="4017432"/>
            <a:ext cx="1558689" cy="1513378"/>
          </a:xfrm>
          <a:prstGeom prst="rect">
            <a:avLst/>
          </a:prstGeom>
          <a:ln w="12700"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D52E15-2F01-4EC0-AC3A-B3507DF6C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0957" y1="42246" x2="51596" y2="48663"/>
                        <a14:foregroundMark x1="42021" y1="36898" x2="46277" y2="54011"/>
                        <a14:foregroundMark x1="45213" y1="45455" x2="56915" y2="54011"/>
                        <a14:foregroundMark x1="46277" y1="43316" x2="55851" y2="50802"/>
                        <a14:foregroundMark x1="44149" y1="40107" x2="47340" y2="55080"/>
                        <a14:foregroundMark x1="53723" y1="43316" x2="53723" y2="56150"/>
                        <a14:foregroundMark x1="59043" y1="42246" x2="62234" y2="59358"/>
                        <a14:foregroundMark x1="62234" y1="45455" x2="63298" y2="57219"/>
                        <a14:foregroundMark x1="39894" y1="37968" x2="38830" y2="58289"/>
                        <a14:foregroundMark x1="36702" y1="36898" x2="34574" y2="57219"/>
                        <a14:foregroundMark x1="32447" y1="37968" x2="31383" y2="5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6" y="4151343"/>
            <a:ext cx="1384635" cy="1377270"/>
          </a:xfrm>
          <a:prstGeom prst="rect">
            <a:avLst/>
          </a:prstGeom>
          <a:ln w="127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6EC92C-D151-4009-A091-2C3156892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5444871"/>
            <a:ext cx="520450" cy="520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D8DDCF-FF81-44F1-B01E-B522B4668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5444871"/>
            <a:ext cx="520450" cy="520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8D93DD-8E08-4190-88CA-2DA415538609}"/>
              </a:ext>
            </a:extLst>
          </p:cNvPr>
          <p:cNvSpPr txBox="1"/>
          <p:nvPr/>
        </p:nvSpPr>
        <p:spPr>
          <a:xfrm>
            <a:off x="8687396" y="3934079"/>
            <a:ext cx="75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8081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E931C-CA5F-4B6C-9831-1CAE9405272F}"/>
              </a:ext>
            </a:extLst>
          </p:cNvPr>
          <p:cNvSpPr txBox="1"/>
          <p:nvPr/>
        </p:nvSpPr>
        <p:spPr>
          <a:xfrm>
            <a:off x="10021314" y="3934079"/>
            <a:ext cx="75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8080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9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Transport Layer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4117764" y="3345311"/>
            <a:ext cx="3727872" cy="88302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3973409" y="4250122"/>
            <a:ext cx="4016582" cy="182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UDP - Datagram</a:t>
            </a: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4232068" y="3429000"/>
            <a:ext cx="2175748" cy="724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8080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CFDD0-ED0B-46CC-AA4E-79C8D7910E7C}"/>
              </a:ext>
            </a:extLst>
          </p:cNvPr>
          <p:cNvSpPr/>
          <p:nvPr/>
        </p:nvSpPr>
        <p:spPr>
          <a:xfrm>
            <a:off x="6558912" y="3345311"/>
            <a:ext cx="2018427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6405769" y="3441909"/>
            <a:ext cx="1439867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7D4D-998F-4539-9EB9-7984D7777F4F}"/>
              </a:ext>
            </a:extLst>
          </p:cNvPr>
          <p:cNvSpPr/>
          <p:nvPr/>
        </p:nvSpPr>
        <p:spPr>
          <a:xfrm>
            <a:off x="4755240" y="2853449"/>
            <a:ext cx="201842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포트번호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44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-1101403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-2305986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-233835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-230598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-2942912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-464476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-464476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34948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349480"/>
            <a:ext cx="520450" cy="5204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4613E-7107-4CF9-92A3-A6570DCAEAE6}"/>
              </a:ext>
            </a:extLst>
          </p:cNvPr>
          <p:cNvSpPr/>
          <p:nvPr/>
        </p:nvSpPr>
        <p:spPr>
          <a:xfrm>
            <a:off x="689679" y="1453999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776161-20ED-4349-989F-EAB3BCDFCDD9}"/>
              </a:ext>
            </a:extLst>
          </p:cNvPr>
          <p:cNvSpPr/>
          <p:nvPr/>
        </p:nvSpPr>
        <p:spPr>
          <a:xfrm>
            <a:off x="1008098" y="579878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4B23B1-A88A-4FD7-9537-715224B1116A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191926" y="2526720"/>
            <a:ext cx="1" cy="6656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CBFB93-6B8C-4647-8D49-9FDC990434A6}"/>
              </a:ext>
            </a:extLst>
          </p:cNvPr>
          <p:cNvCxnSpPr>
            <a:cxnSpLocks/>
            <a:stCxn id="15" idx="2"/>
            <a:endCxn id="56" idx="2"/>
          </p:cNvCxnSpPr>
          <p:nvPr/>
        </p:nvCxnSpPr>
        <p:spPr>
          <a:xfrm rot="16200000" flipH="1">
            <a:off x="6059429" y="2521701"/>
            <a:ext cx="12700" cy="773500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7B7C0F-9B10-4D85-9169-A55A317BD4B7}"/>
              </a:ext>
            </a:extLst>
          </p:cNvPr>
          <p:cNvSpPr/>
          <p:nvPr/>
        </p:nvSpPr>
        <p:spPr>
          <a:xfrm>
            <a:off x="1008098" y="4460425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DC9862-6A6E-4702-9B1F-2185ED11B47C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2191927" y="5050845"/>
            <a:ext cx="0" cy="747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0836DF-A72E-4A6D-89EA-14672363D5A7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9926932" y="3782812"/>
            <a:ext cx="0" cy="677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6A5C-91AE-4D8E-86C9-DBF4CCE03417}"/>
              </a:ext>
            </a:extLst>
          </p:cNvPr>
          <p:cNvSpPr/>
          <p:nvPr/>
        </p:nvSpPr>
        <p:spPr>
          <a:xfrm>
            <a:off x="1008098" y="3192392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4A95BA6-0935-4A9E-9602-825D1643DD4C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2191927" y="3782812"/>
            <a:ext cx="0" cy="677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C34D80-820C-4616-9E41-535FD4ECE412}"/>
              </a:ext>
            </a:extLst>
          </p:cNvPr>
          <p:cNvSpPr/>
          <p:nvPr/>
        </p:nvSpPr>
        <p:spPr>
          <a:xfrm>
            <a:off x="8941634" y="1529474"/>
            <a:ext cx="2048275" cy="24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E6387B2-5092-4426-82FC-6EF4E1F3542A}"/>
              </a:ext>
            </a:extLst>
          </p:cNvPr>
          <p:cNvCxnSpPr>
            <a:cxnSpLocks/>
            <a:stCxn id="58" idx="0"/>
            <a:endCxn id="59" idx="2"/>
          </p:cNvCxnSpPr>
          <p:nvPr/>
        </p:nvCxnSpPr>
        <p:spPr>
          <a:xfrm flipH="1" flipV="1">
            <a:off x="9926931" y="2526720"/>
            <a:ext cx="1" cy="6656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1A6E154-D006-4C7D-AFB5-BCAC51851546}"/>
              </a:ext>
            </a:extLst>
          </p:cNvPr>
          <p:cNvSpPr/>
          <p:nvPr/>
        </p:nvSpPr>
        <p:spPr>
          <a:xfrm>
            <a:off x="1821926" y="3920487"/>
            <a:ext cx="3073095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127.0.0.1 8080 0101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EB0115-CE33-455B-94CF-128CEAB3C2CF}"/>
              </a:ext>
            </a:extLst>
          </p:cNvPr>
          <p:cNvSpPr/>
          <p:nvPr/>
        </p:nvSpPr>
        <p:spPr>
          <a:xfrm>
            <a:off x="2213515" y="5208364"/>
            <a:ext cx="3547747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1111 127.0.0.1 8080 0101 1111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58ED19-C2BB-438C-BC64-17F0DCFBF330}"/>
              </a:ext>
            </a:extLst>
          </p:cNvPr>
          <p:cNvSpPr/>
          <p:nvPr/>
        </p:nvSpPr>
        <p:spPr>
          <a:xfrm>
            <a:off x="1008097" y="1936300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EF53EF-0D87-400D-938F-6F5DCBDF8EA5}"/>
              </a:ext>
            </a:extLst>
          </p:cNvPr>
          <p:cNvSpPr/>
          <p:nvPr/>
        </p:nvSpPr>
        <p:spPr>
          <a:xfrm>
            <a:off x="2153747" y="2673502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8080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B544D8-0F65-4134-A52F-066733A84C53}"/>
              </a:ext>
            </a:extLst>
          </p:cNvPr>
          <p:cNvSpPr/>
          <p:nvPr/>
        </p:nvSpPr>
        <p:spPr>
          <a:xfrm>
            <a:off x="8743103" y="579878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57C094-F51B-4F09-AA97-F109EE254EF1}"/>
              </a:ext>
            </a:extLst>
          </p:cNvPr>
          <p:cNvSpPr/>
          <p:nvPr/>
        </p:nvSpPr>
        <p:spPr>
          <a:xfrm>
            <a:off x="8743103" y="4460425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DA3D9-2C0B-48E0-9D47-E78D7D1D5314}"/>
              </a:ext>
            </a:extLst>
          </p:cNvPr>
          <p:cNvSpPr/>
          <p:nvPr/>
        </p:nvSpPr>
        <p:spPr>
          <a:xfrm>
            <a:off x="8743103" y="3192392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47361B-9C37-425C-BD99-E21FE727EE42}"/>
              </a:ext>
            </a:extLst>
          </p:cNvPr>
          <p:cNvSpPr/>
          <p:nvPr/>
        </p:nvSpPr>
        <p:spPr>
          <a:xfrm>
            <a:off x="8743102" y="1936300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101774D-3A27-4061-A681-31C157B28199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9926932" y="5050845"/>
            <a:ext cx="0" cy="747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0DC03F-BCC7-4AC4-9E87-AF0D3FE1C041}"/>
              </a:ext>
            </a:extLst>
          </p:cNvPr>
          <p:cNvSpPr/>
          <p:nvPr/>
        </p:nvSpPr>
        <p:spPr>
          <a:xfrm>
            <a:off x="9296400" y="209550"/>
            <a:ext cx="1232975" cy="1623881"/>
          </a:xfrm>
          <a:prstGeom prst="rect">
            <a:avLst/>
          </a:prstGeom>
          <a:noFill/>
          <a:ln w="635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8391817-7839-44E8-9D14-5F0C73A9C9A2}"/>
              </a:ext>
            </a:extLst>
          </p:cNvPr>
          <p:cNvSpPr/>
          <p:nvPr/>
        </p:nvSpPr>
        <p:spPr>
          <a:xfrm>
            <a:off x="1599473" y="209550"/>
            <a:ext cx="1232975" cy="1623881"/>
          </a:xfrm>
          <a:prstGeom prst="rect">
            <a:avLst/>
          </a:prstGeom>
          <a:noFill/>
          <a:ln w="63500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417480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Session Layer</a:t>
            </a:r>
            <a:endParaRPr lang="ko-KR" altLang="en-US" sz="6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57CD8F-0C09-48BE-BCB4-F6FEF9600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1" y="2617375"/>
            <a:ext cx="3073095" cy="3073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6CF685-0D5B-4BA7-A6AE-EBA82FAA9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3" y="2617375"/>
            <a:ext cx="3073095" cy="307309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101CC8-F0CE-4C48-9C38-826A6B299578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5365336" y="4153923"/>
            <a:ext cx="171184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38D6DB7-4EEF-4FE3-9E33-88473137C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86" y="2728577"/>
            <a:ext cx="1314145" cy="131414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445500-5FAF-40C0-9DFA-FC7E60193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7778" l="889" r="97333">
                        <a14:foregroundMark x1="32000" y1="34222" x2="44889" y2="53778"/>
                        <a14:foregroundMark x1="32889" y1="40444" x2="48444" y2="42222"/>
                        <a14:foregroundMark x1="48444" y1="42222" x2="47111" y2="40444"/>
                        <a14:foregroundMark x1="34222" y1="38667" x2="46667" y2="44444"/>
                        <a14:foregroundMark x1="46667" y1="44444" x2="69333" y2="47111"/>
                        <a14:foregroundMark x1="69333" y1="47111" x2="71556" y2="43111"/>
                        <a14:foregroundMark x1="79556" y1="16000" x2="80444" y2="49778"/>
                        <a14:foregroundMark x1="88444" y1="26667" x2="86667" y2="70222"/>
                        <a14:foregroundMark x1="84889" y1="70222" x2="56444" y2="76000"/>
                        <a14:foregroundMark x1="56444" y1="76000" x2="52889" y2="74222"/>
                        <a14:foregroundMark x1="69333" y1="81333" x2="54222" y2="84000"/>
                        <a14:foregroundMark x1="54222" y1="84000" x2="43111" y2="80444"/>
                        <a14:foregroundMark x1="29778" y1="68444" x2="16889" y2="67556"/>
                        <a14:foregroundMark x1="15111" y1="64000" x2="23111" y2="80889"/>
                        <a14:foregroundMark x1="25333" y1="42222" x2="23111" y2="60444"/>
                        <a14:foregroundMark x1="23111" y1="60444" x2="25333" y2="71556"/>
                        <a14:foregroundMark x1="19556" y1="40000" x2="14222" y2="77333"/>
                        <a14:foregroundMark x1="16889" y1="56889" x2="13778" y2="80444"/>
                        <a14:foregroundMark x1="14222" y1="76889" x2="37778" y2="92000"/>
                        <a14:foregroundMark x1="37778" y1="92000" x2="81778" y2="88889"/>
                        <a14:foregroundMark x1="77778" y1="83111" x2="52889" y2="90222"/>
                        <a14:foregroundMark x1="20000" y1="84444" x2="40889" y2="92000"/>
                        <a14:foregroundMark x1="12889" y1="88000" x2="28000" y2="97333"/>
                        <a14:foregroundMark x1="8444" y1="86222" x2="14222" y2="97778"/>
                        <a14:foregroundMark x1="5333" y1="59111" x2="1333" y2="88000"/>
                        <a14:foregroundMark x1="14667" y1="29778" x2="14667" y2="59111"/>
                        <a14:foregroundMark x1="10222" y1="21778" x2="7556" y2="61333"/>
                        <a14:foregroundMark x1="7111" y1="16000" x2="14222" y2="7556"/>
                        <a14:foregroundMark x1="1778" y1="21778" x2="11556" y2="6667"/>
                        <a14:foregroundMark x1="19111" y1="14222" x2="46222" y2="11111"/>
                        <a14:foregroundMark x1="21333" y1="7556" x2="46667" y2="6667"/>
                        <a14:foregroundMark x1="14222" y1="4889" x2="39556" y2="5333"/>
                        <a14:foregroundMark x1="17778" y1="2667" x2="43111" y2="4889"/>
                        <a14:foregroundMark x1="26222" y1="31111" x2="26667" y2="58222"/>
                        <a14:foregroundMark x1="32000" y1="34222" x2="32444" y2="55111"/>
                        <a14:foregroundMark x1="55111" y1="12000" x2="73778" y2="20444"/>
                        <a14:foregroundMark x1="52444" y1="9333" x2="73778" y2="18222"/>
                        <a14:foregroundMark x1="64889" y1="5333" x2="82667" y2="13333"/>
                        <a14:foregroundMark x1="78667" y1="6667" x2="91556" y2="18222"/>
                        <a14:foregroundMark x1="91556" y1="6667" x2="92889" y2="27111"/>
                        <a14:foregroundMark x1="97333" y1="17333" x2="96000" y2="4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85" y="3453904"/>
            <a:ext cx="915498" cy="91549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BBB39A3-B1B5-437A-BDA2-2BBED86D0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67" b="97778" l="889" r="97333">
                        <a14:foregroundMark x1="32000" y1="34222" x2="44889" y2="53778"/>
                        <a14:foregroundMark x1="32889" y1="40444" x2="48444" y2="42222"/>
                        <a14:foregroundMark x1="48444" y1="42222" x2="47111" y2="40444"/>
                        <a14:foregroundMark x1="34222" y1="38667" x2="46667" y2="44444"/>
                        <a14:foregroundMark x1="46667" y1="44444" x2="69333" y2="47111"/>
                        <a14:foregroundMark x1="69333" y1="47111" x2="71556" y2="43111"/>
                        <a14:foregroundMark x1="79556" y1="16000" x2="80444" y2="49778"/>
                        <a14:foregroundMark x1="88444" y1="26667" x2="86667" y2="70222"/>
                        <a14:foregroundMark x1="84889" y1="70222" x2="56444" y2="76000"/>
                        <a14:foregroundMark x1="56444" y1="76000" x2="52889" y2="74222"/>
                        <a14:foregroundMark x1="69333" y1="81333" x2="54222" y2="84000"/>
                        <a14:foregroundMark x1="54222" y1="84000" x2="43111" y2="80444"/>
                        <a14:foregroundMark x1="29778" y1="68444" x2="16889" y2="67556"/>
                        <a14:foregroundMark x1="15111" y1="64000" x2="23111" y2="80889"/>
                        <a14:foregroundMark x1="25333" y1="42222" x2="23111" y2="60444"/>
                        <a14:foregroundMark x1="23111" y1="60444" x2="25333" y2="71556"/>
                        <a14:foregroundMark x1="19556" y1="40000" x2="14222" y2="77333"/>
                        <a14:foregroundMark x1="16889" y1="56889" x2="13778" y2="80444"/>
                        <a14:foregroundMark x1="14222" y1="76889" x2="37778" y2="92000"/>
                        <a14:foregroundMark x1="37778" y1="92000" x2="81778" y2="88889"/>
                        <a14:foregroundMark x1="77778" y1="83111" x2="52889" y2="90222"/>
                        <a14:foregroundMark x1="20000" y1="84444" x2="40889" y2="92000"/>
                        <a14:foregroundMark x1="12889" y1="88000" x2="28000" y2="97333"/>
                        <a14:foregroundMark x1="8444" y1="86222" x2="14222" y2="97778"/>
                        <a14:foregroundMark x1="5333" y1="59111" x2="1333" y2="88000"/>
                        <a14:foregroundMark x1="14667" y1="29778" x2="14667" y2="59111"/>
                        <a14:foregroundMark x1="10222" y1="21778" x2="7556" y2="61333"/>
                        <a14:foregroundMark x1="7111" y1="16000" x2="14222" y2="7556"/>
                        <a14:foregroundMark x1="1778" y1="21778" x2="11556" y2="6667"/>
                        <a14:foregroundMark x1="19111" y1="14222" x2="46222" y2="11111"/>
                        <a14:foregroundMark x1="21333" y1="7556" x2="46667" y2="6667"/>
                        <a14:foregroundMark x1="14222" y1="4889" x2="39556" y2="5333"/>
                        <a14:foregroundMark x1="17778" y1="2667" x2="43111" y2="4889"/>
                        <a14:foregroundMark x1="26222" y1="31111" x2="26667" y2="58222"/>
                        <a14:foregroundMark x1="32000" y1="34222" x2="32444" y2="55111"/>
                        <a14:foregroundMark x1="55111" y1="12000" x2="73778" y2="20444"/>
                        <a14:foregroundMark x1="52444" y1="9333" x2="73778" y2="18222"/>
                        <a14:foregroundMark x1="64889" y1="5333" x2="82667" y2="13333"/>
                        <a14:foregroundMark x1="78667" y1="6667" x2="91556" y2="18222"/>
                        <a14:foregroundMark x1="91556" y1="6667" x2="92889" y2="27111"/>
                        <a14:foregroundMark x1="97333" y1="17333" x2="96000" y2="4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30" y="3429000"/>
            <a:ext cx="915498" cy="9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-1101403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-2305986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-233835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-230598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-2942912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-464476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-464476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34948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349480"/>
            <a:ext cx="520450" cy="5204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4613E-7107-4CF9-92A3-A6570DCAEAE6}"/>
              </a:ext>
            </a:extLst>
          </p:cNvPr>
          <p:cNvSpPr/>
          <p:nvPr/>
        </p:nvSpPr>
        <p:spPr>
          <a:xfrm>
            <a:off x="689679" y="1453999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776161-20ED-4349-989F-EAB3BCDFCDD9}"/>
              </a:ext>
            </a:extLst>
          </p:cNvPr>
          <p:cNvSpPr/>
          <p:nvPr/>
        </p:nvSpPr>
        <p:spPr>
          <a:xfrm>
            <a:off x="1008098" y="536063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CBFB93-6B8C-4647-8D49-9FDC990434A6}"/>
              </a:ext>
            </a:extLst>
          </p:cNvPr>
          <p:cNvCxnSpPr>
            <a:cxnSpLocks/>
            <a:stCxn id="15" idx="2"/>
            <a:endCxn id="56" idx="2"/>
          </p:cNvCxnSpPr>
          <p:nvPr/>
        </p:nvCxnSpPr>
        <p:spPr>
          <a:xfrm rot="16200000" flipH="1">
            <a:off x="6059429" y="2083551"/>
            <a:ext cx="12700" cy="7735005"/>
          </a:xfrm>
          <a:prstGeom prst="bentConnector3">
            <a:avLst>
              <a:gd name="adj1" fmla="val 31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7B7C0F-9B10-4D85-9169-A55A317BD4B7}"/>
              </a:ext>
            </a:extLst>
          </p:cNvPr>
          <p:cNvSpPr/>
          <p:nvPr/>
        </p:nvSpPr>
        <p:spPr>
          <a:xfrm>
            <a:off x="1008098" y="4763864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6A5C-91AE-4D8E-86C9-DBF4CCE03417}"/>
              </a:ext>
            </a:extLst>
          </p:cNvPr>
          <p:cNvSpPr/>
          <p:nvPr/>
        </p:nvSpPr>
        <p:spPr>
          <a:xfrm>
            <a:off x="1008098" y="4165781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C34D80-820C-4616-9E41-535FD4ECE412}"/>
              </a:ext>
            </a:extLst>
          </p:cNvPr>
          <p:cNvSpPr/>
          <p:nvPr/>
        </p:nvSpPr>
        <p:spPr>
          <a:xfrm>
            <a:off x="8941634" y="1529474"/>
            <a:ext cx="2048275" cy="24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58ED19-C2BB-438C-BC64-17F0DCFBF330}"/>
              </a:ext>
            </a:extLst>
          </p:cNvPr>
          <p:cNvSpPr/>
          <p:nvPr/>
        </p:nvSpPr>
        <p:spPr>
          <a:xfrm>
            <a:off x="1008097" y="3615890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B544D8-0F65-4134-A52F-066733A84C53}"/>
              </a:ext>
            </a:extLst>
          </p:cNvPr>
          <p:cNvSpPr/>
          <p:nvPr/>
        </p:nvSpPr>
        <p:spPr>
          <a:xfrm>
            <a:off x="8743103" y="536063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57C094-F51B-4F09-AA97-F109EE254EF1}"/>
              </a:ext>
            </a:extLst>
          </p:cNvPr>
          <p:cNvSpPr/>
          <p:nvPr/>
        </p:nvSpPr>
        <p:spPr>
          <a:xfrm>
            <a:off x="8743103" y="4744602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DA3D9-2C0B-48E0-9D47-E78D7D1D5314}"/>
              </a:ext>
            </a:extLst>
          </p:cNvPr>
          <p:cNvSpPr/>
          <p:nvPr/>
        </p:nvSpPr>
        <p:spPr>
          <a:xfrm>
            <a:off x="8743103" y="4154183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47361B-9C37-425C-BD99-E21FE727EE42}"/>
              </a:ext>
            </a:extLst>
          </p:cNvPr>
          <p:cNvSpPr/>
          <p:nvPr/>
        </p:nvSpPr>
        <p:spPr>
          <a:xfrm>
            <a:off x="8743102" y="3576775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E0D5FE-83A4-44D3-893A-3959CEA1C89E}"/>
              </a:ext>
            </a:extLst>
          </p:cNvPr>
          <p:cNvSpPr/>
          <p:nvPr/>
        </p:nvSpPr>
        <p:spPr>
          <a:xfrm>
            <a:off x="1008097" y="1991408"/>
            <a:ext cx="2367658" cy="590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1DF07A-CBD2-403A-8DB5-22A5671EC63D}"/>
              </a:ext>
            </a:extLst>
          </p:cNvPr>
          <p:cNvSpPr/>
          <p:nvPr/>
        </p:nvSpPr>
        <p:spPr>
          <a:xfrm>
            <a:off x="8743102" y="1991408"/>
            <a:ext cx="2367658" cy="590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9AF252-FCE0-4F41-800C-F0426E9A0CDD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191926" y="2581828"/>
            <a:ext cx="0" cy="103406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07A26E6-5CC9-4835-8CCA-DB5A9469759F}"/>
              </a:ext>
            </a:extLst>
          </p:cNvPr>
          <p:cNvCxnSpPr>
            <a:cxnSpLocks/>
            <a:stCxn id="59" idx="0"/>
            <a:endCxn id="36" idx="2"/>
          </p:cNvCxnSpPr>
          <p:nvPr/>
        </p:nvCxnSpPr>
        <p:spPr>
          <a:xfrm flipV="1">
            <a:off x="9926931" y="2581828"/>
            <a:ext cx="0" cy="9949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A768A6-9F80-418A-8B20-DFB713FF6976}"/>
              </a:ext>
            </a:extLst>
          </p:cNvPr>
          <p:cNvSpPr/>
          <p:nvPr/>
        </p:nvSpPr>
        <p:spPr>
          <a:xfrm>
            <a:off x="2101797" y="2941248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ADADAB-F73A-40BC-BEA2-1A461A024955}"/>
              </a:ext>
            </a:extLst>
          </p:cNvPr>
          <p:cNvSpPr/>
          <p:nvPr/>
        </p:nvSpPr>
        <p:spPr>
          <a:xfrm>
            <a:off x="8558117" y="2941248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45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417480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Presentation Layer</a:t>
            </a:r>
            <a:endParaRPr lang="ko-KR" altLang="en-US" sz="6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57CD8F-0C09-48BE-BCB4-F6FEF9600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1" y="2617375"/>
            <a:ext cx="3073095" cy="3073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6CF685-0D5B-4BA7-A6AE-EBA82FAA9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3" y="2617375"/>
            <a:ext cx="3073095" cy="307309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101CC8-F0CE-4C48-9C38-826A6B299578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5365336" y="4153923"/>
            <a:ext cx="171184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0F445500-5FAF-40C0-9DFA-FC7E6019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778" l="889" r="97333">
                        <a14:foregroundMark x1="32000" y1="34222" x2="44889" y2="53778"/>
                        <a14:foregroundMark x1="32889" y1="40444" x2="48444" y2="42222"/>
                        <a14:foregroundMark x1="48444" y1="42222" x2="47111" y2="40444"/>
                        <a14:foregroundMark x1="34222" y1="38667" x2="46667" y2="44444"/>
                        <a14:foregroundMark x1="46667" y1="44444" x2="69333" y2="47111"/>
                        <a14:foregroundMark x1="69333" y1="47111" x2="71556" y2="43111"/>
                        <a14:foregroundMark x1="79556" y1="16000" x2="80444" y2="49778"/>
                        <a14:foregroundMark x1="88444" y1="26667" x2="86667" y2="70222"/>
                        <a14:foregroundMark x1="84889" y1="70222" x2="56444" y2="76000"/>
                        <a14:foregroundMark x1="56444" y1="76000" x2="52889" y2="74222"/>
                        <a14:foregroundMark x1="69333" y1="81333" x2="54222" y2="84000"/>
                        <a14:foregroundMark x1="54222" y1="84000" x2="43111" y2="80444"/>
                        <a14:foregroundMark x1="29778" y1="68444" x2="16889" y2="67556"/>
                        <a14:foregroundMark x1="15111" y1="64000" x2="23111" y2="80889"/>
                        <a14:foregroundMark x1="25333" y1="42222" x2="23111" y2="60444"/>
                        <a14:foregroundMark x1="23111" y1="60444" x2="25333" y2="71556"/>
                        <a14:foregroundMark x1="19556" y1="40000" x2="14222" y2="77333"/>
                        <a14:foregroundMark x1="16889" y1="56889" x2="13778" y2="80444"/>
                        <a14:foregroundMark x1="14222" y1="76889" x2="37778" y2="92000"/>
                        <a14:foregroundMark x1="37778" y1="92000" x2="81778" y2="88889"/>
                        <a14:foregroundMark x1="77778" y1="83111" x2="52889" y2="90222"/>
                        <a14:foregroundMark x1="20000" y1="84444" x2="40889" y2="92000"/>
                        <a14:foregroundMark x1="12889" y1="88000" x2="28000" y2="97333"/>
                        <a14:foregroundMark x1="8444" y1="86222" x2="14222" y2="97778"/>
                        <a14:foregroundMark x1="5333" y1="59111" x2="1333" y2="88000"/>
                        <a14:foregroundMark x1="14667" y1="29778" x2="14667" y2="59111"/>
                        <a14:foregroundMark x1="10222" y1="21778" x2="7556" y2="61333"/>
                        <a14:foregroundMark x1="7111" y1="16000" x2="14222" y2="7556"/>
                        <a14:foregroundMark x1="1778" y1="21778" x2="11556" y2="6667"/>
                        <a14:foregroundMark x1="19111" y1="14222" x2="46222" y2="11111"/>
                        <a14:foregroundMark x1="21333" y1="7556" x2="46667" y2="6667"/>
                        <a14:foregroundMark x1="14222" y1="4889" x2="39556" y2="5333"/>
                        <a14:foregroundMark x1="17778" y1="2667" x2="43111" y2="4889"/>
                        <a14:foregroundMark x1="26222" y1="31111" x2="26667" y2="58222"/>
                        <a14:foregroundMark x1="32000" y1="34222" x2="32444" y2="55111"/>
                        <a14:foregroundMark x1="55111" y1="12000" x2="73778" y2="20444"/>
                        <a14:foregroundMark x1="52444" y1="9333" x2="73778" y2="18222"/>
                        <a14:foregroundMark x1="64889" y1="5333" x2="82667" y2="13333"/>
                        <a14:foregroundMark x1="78667" y1="6667" x2="91556" y2="18222"/>
                        <a14:foregroundMark x1="91556" y1="6667" x2="92889" y2="27111"/>
                        <a14:foregroundMark x1="97333" y1="17333" x2="96000" y2="4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40" y="3429000"/>
            <a:ext cx="915498" cy="91549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BBB39A3-B1B5-437A-BDA2-2BBED86D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778" l="889" r="97333">
                        <a14:foregroundMark x1="32000" y1="34222" x2="44889" y2="53778"/>
                        <a14:foregroundMark x1="32889" y1="40444" x2="48444" y2="42222"/>
                        <a14:foregroundMark x1="48444" y1="42222" x2="47111" y2="40444"/>
                        <a14:foregroundMark x1="34222" y1="38667" x2="46667" y2="44444"/>
                        <a14:foregroundMark x1="46667" y1="44444" x2="69333" y2="47111"/>
                        <a14:foregroundMark x1="69333" y1="47111" x2="71556" y2="43111"/>
                        <a14:foregroundMark x1="79556" y1="16000" x2="80444" y2="49778"/>
                        <a14:foregroundMark x1="88444" y1="26667" x2="86667" y2="70222"/>
                        <a14:foregroundMark x1="84889" y1="70222" x2="56444" y2="76000"/>
                        <a14:foregroundMark x1="56444" y1="76000" x2="52889" y2="74222"/>
                        <a14:foregroundMark x1="69333" y1="81333" x2="54222" y2="84000"/>
                        <a14:foregroundMark x1="54222" y1="84000" x2="43111" y2="80444"/>
                        <a14:foregroundMark x1="29778" y1="68444" x2="16889" y2="67556"/>
                        <a14:foregroundMark x1="15111" y1="64000" x2="23111" y2="80889"/>
                        <a14:foregroundMark x1="25333" y1="42222" x2="23111" y2="60444"/>
                        <a14:foregroundMark x1="23111" y1="60444" x2="25333" y2="71556"/>
                        <a14:foregroundMark x1="19556" y1="40000" x2="14222" y2="77333"/>
                        <a14:foregroundMark x1="16889" y1="56889" x2="13778" y2="80444"/>
                        <a14:foregroundMark x1="14222" y1="76889" x2="37778" y2="92000"/>
                        <a14:foregroundMark x1="37778" y1="92000" x2="81778" y2="88889"/>
                        <a14:foregroundMark x1="77778" y1="83111" x2="52889" y2="90222"/>
                        <a14:foregroundMark x1="20000" y1="84444" x2="40889" y2="92000"/>
                        <a14:foregroundMark x1="12889" y1="88000" x2="28000" y2="97333"/>
                        <a14:foregroundMark x1="8444" y1="86222" x2="14222" y2="97778"/>
                        <a14:foregroundMark x1="5333" y1="59111" x2="1333" y2="88000"/>
                        <a14:foregroundMark x1="14667" y1="29778" x2="14667" y2="59111"/>
                        <a14:foregroundMark x1="10222" y1="21778" x2="7556" y2="61333"/>
                        <a14:foregroundMark x1="7111" y1="16000" x2="14222" y2="7556"/>
                        <a14:foregroundMark x1="1778" y1="21778" x2="11556" y2="6667"/>
                        <a14:foregroundMark x1="19111" y1="14222" x2="46222" y2="11111"/>
                        <a14:foregroundMark x1="21333" y1="7556" x2="46667" y2="6667"/>
                        <a14:foregroundMark x1="14222" y1="4889" x2="39556" y2="5333"/>
                        <a14:foregroundMark x1="17778" y1="2667" x2="43111" y2="4889"/>
                        <a14:foregroundMark x1="26222" y1="31111" x2="26667" y2="58222"/>
                        <a14:foregroundMark x1="32000" y1="34222" x2="32444" y2="55111"/>
                        <a14:foregroundMark x1="55111" y1="12000" x2="73778" y2="20444"/>
                        <a14:foregroundMark x1="52444" y1="9333" x2="73778" y2="18222"/>
                        <a14:foregroundMark x1="64889" y1="5333" x2="82667" y2="13333"/>
                        <a14:foregroundMark x1="78667" y1="6667" x2="91556" y2="18222"/>
                        <a14:foregroundMark x1="91556" y1="6667" x2="92889" y2="27111"/>
                        <a14:foregroundMark x1="97333" y1="17333" x2="96000" y2="4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30" y="3429000"/>
            <a:ext cx="915498" cy="9154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25F1EE-570E-436C-A49E-A806C075D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79" y="2900668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-1101403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-2305986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-233835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-230598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-2942912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-464476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-464476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34948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349480"/>
            <a:ext cx="520450" cy="5204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4613E-7107-4CF9-92A3-A6570DCAEAE6}"/>
              </a:ext>
            </a:extLst>
          </p:cNvPr>
          <p:cNvSpPr/>
          <p:nvPr/>
        </p:nvSpPr>
        <p:spPr>
          <a:xfrm>
            <a:off x="689679" y="1453999"/>
            <a:ext cx="3073095" cy="37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776161-20ED-4349-989F-EAB3BCDFCDD9}"/>
              </a:ext>
            </a:extLst>
          </p:cNvPr>
          <p:cNvSpPr/>
          <p:nvPr/>
        </p:nvSpPr>
        <p:spPr>
          <a:xfrm>
            <a:off x="1008098" y="579878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CBFB93-6B8C-4647-8D49-9FDC990434A6}"/>
              </a:ext>
            </a:extLst>
          </p:cNvPr>
          <p:cNvCxnSpPr>
            <a:cxnSpLocks/>
            <a:stCxn id="15" idx="2"/>
            <a:endCxn id="56" idx="2"/>
          </p:cNvCxnSpPr>
          <p:nvPr/>
        </p:nvCxnSpPr>
        <p:spPr>
          <a:xfrm rot="16200000" flipH="1">
            <a:off x="6059429" y="2521701"/>
            <a:ext cx="12700" cy="773500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7B7C0F-9B10-4D85-9169-A55A317BD4B7}"/>
              </a:ext>
            </a:extLst>
          </p:cNvPr>
          <p:cNvSpPr/>
          <p:nvPr/>
        </p:nvSpPr>
        <p:spPr>
          <a:xfrm>
            <a:off x="1008098" y="5202014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6A5C-91AE-4D8E-86C9-DBF4CCE03417}"/>
              </a:ext>
            </a:extLst>
          </p:cNvPr>
          <p:cNvSpPr/>
          <p:nvPr/>
        </p:nvSpPr>
        <p:spPr>
          <a:xfrm>
            <a:off x="1008098" y="4603931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C34D80-820C-4616-9E41-535FD4ECE412}"/>
              </a:ext>
            </a:extLst>
          </p:cNvPr>
          <p:cNvSpPr/>
          <p:nvPr/>
        </p:nvSpPr>
        <p:spPr>
          <a:xfrm>
            <a:off x="8941634" y="1529474"/>
            <a:ext cx="2048275" cy="24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58ED19-C2BB-438C-BC64-17F0DCFBF330}"/>
              </a:ext>
            </a:extLst>
          </p:cNvPr>
          <p:cNvSpPr/>
          <p:nvPr/>
        </p:nvSpPr>
        <p:spPr>
          <a:xfrm>
            <a:off x="1008097" y="4054040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B544D8-0F65-4134-A52F-066733A84C53}"/>
              </a:ext>
            </a:extLst>
          </p:cNvPr>
          <p:cNvSpPr/>
          <p:nvPr/>
        </p:nvSpPr>
        <p:spPr>
          <a:xfrm>
            <a:off x="8743103" y="579878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57C094-F51B-4F09-AA97-F109EE254EF1}"/>
              </a:ext>
            </a:extLst>
          </p:cNvPr>
          <p:cNvSpPr/>
          <p:nvPr/>
        </p:nvSpPr>
        <p:spPr>
          <a:xfrm>
            <a:off x="8743103" y="5182752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DA3D9-2C0B-48E0-9D47-E78D7D1D5314}"/>
              </a:ext>
            </a:extLst>
          </p:cNvPr>
          <p:cNvSpPr/>
          <p:nvPr/>
        </p:nvSpPr>
        <p:spPr>
          <a:xfrm>
            <a:off x="8743103" y="4592333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47361B-9C37-425C-BD99-E21FE727EE42}"/>
              </a:ext>
            </a:extLst>
          </p:cNvPr>
          <p:cNvSpPr/>
          <p:nvPr/>
        </p:nvSpPr>
        <p:spPr>
          <a:xfrm>
            <a:off x="8743102" y="4014925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E0D5FE-83A4-44D3-893A-3959CEA1C89E}"/>
              </a:ext>
            </a:extLst>
          </p:cNvPr>
          <p:cNvSpPr/>
          <p:nvPr/>
        </p:nvSpPr>
        <p:spPr>
          <a:xfrm>
            <a:off x="1008097" y="3456696"/>
            <a:ext cx="2367658" cy="590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1DF07A-CBD2-403A-8DB5-22A5671EC63D}"/>
              </a:ext>
            </a:extLst>
          </p:cNvPr>
          <p:cNvSpPr/>
          <p:nvPr/>
        </p:nvSpPr>
        <p:spPr>
          <a:xfrm>
            <a:off x="8743102" y="3418800"/>
            <a:ext cx="2367658" cy="590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9AF252-FCE0-4F41-800C-F0426E9A0CD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191926" y="2581828"/>
            <a:ext cx="6350" cy="8748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07A26E6-5CC9-4835-8CCA-DB5A9469759F}"/>
              </a:ext>
            </a:extLst>
          </p:cNvPr>
          <p:cNvCxnSpPr>
            <a:cxnSpLocks/>
            <a:stCxn id="59" idx="0"/>
            <a:endCxn id="36" idx="2"/>
          </p:cNvCxnSpPr>
          <p:nvPr/>
        </p:nvCxnSpPr>
        <p:spPr>
          <a:xfrm flipV="1">
            <a:off x="9926931" y="4009220"/>
            <a:ext cx="0" cy="57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ADADAB-F73A-40BC-BEA2-1A461A024955}"/>
              </a:ext>
            </a:extLst>
          </p:cNvPr>
          <p:cNvSpPr/>
          <p:nvPr/>
        </p:nvSpPr>
        <p:spPr>
          <a:xfrm>
            <a:off x="2225273" y="2825030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ASCII 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7351A6-6B6A-4E1B-A303-42E28818C02E}"/>
              </a:ext>
            </a:extLst>
          </p:cNvPr>
          <p:cNvSpPr/>
          <p:nvPr/>
        </p:nvSpPr>
        <p:spPr>
          <a:xfrm>
            <a:off x="1008097" y="2029672"/>
            <a:ext cx="2367658" cy="590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4A27CE-A789-42F1-8422-582F2F0F27A0}"/>
              </a:ext>
            </a:extLst>
          </p:cNvPr>
          <p:cNvSpPr/>
          <p:nvPr/>
        </p:nvSpPr>
        <p:spPr>
          <a:xfrm>
            <a:off x="8729058" y="2029672"/>
            <a:ext cx="2367658" cy="590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80FEBB-4B34-4120-AEDF-66FD10F02BBB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9912887" y="2620092"/>
            <a:ext cx="14044" cy="79870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D1F414-CF8B-4569-892D-84B01FBD8F07}"/>
              </a:ext>
            </a:extLst>
          </p:cNvPr>
          <p:cNvSpPr/>
          <p:nvPr/>
        </p:nvSpPr>
        <p:spPr>
          <a:xfrm>
            <a:off x="8471981" y="2825030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ASCII 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0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32" y="2969553"/>
            <a:ext cx="8643936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 </a:t>
            </a:r>
            <a:r>
              <a:rPr lang="ko-KR" altLang="en-US" sz="6000" b="1" dirty="0"/>
              <a:t>왜 필요해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93619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417480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Presentation Layer</a:t>
            </a:r>
            <a:endParaRPr lang="ko-KR" altLang="en-US" sz="6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57CD8F-0C09-48BE-BCB4-F6FEF9600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52" y="2198275"/>
            <a:ext cx="3073095" cy="307309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445500-5FAF-40C0-9DFA-FC7E6019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778" l="889" r="97333">
                        <a14:foregroundMark x1="32000" y1="34222" x2="44889" y2="53778"/>
                        <a14:foregroundMark x1="32889" y1="40444" x2="48444" y2="42222"/>
                        <a14:foregroundMark x1="48444" y1="42222" x2="47111" y2="40444"/>
                        <a14:foregroundMark x1="34222" y1="38667" x2="46667" y2="44444"/>
                        <a14:foregroundMark x1="46667" y1="44444" x2="69333" y2="47111"/>
                        <a14:foregroundMark x1="69333" y1="47111" x2="71556" y2="43111"/>
                        <a14:foregroundMark x1="79556" y1="16000" x2="80444" y2="49778"/>
                        <a14:foregroundMark x1="88444" y1="26667" x2="86667" y2="70222"/>
                        <a14:foregroundMark x1="84889" y1="70222" x2="56444" y2="76000"/>
                        <a14:foregroundMark x1="56444" y1="76000" x2="52889" y2="74222"/>
                        <a14:foregroundMark x1="69333" y1="81333" x2="54222" y2="84000"/>
                        <a14:foregroundMark x1="54222" y1="84000" x2="43111" y2="80444"/>
                        <a14:foregroundMark x1="29778" y1="68444" x2="16889" y2="67556"/>
                        <a14:foregroundMark x1="15111" y1="64000" x2="23111" y2="80889"/>
                        <a14:foregroundMark x1="25333" y1="42222" x2="23111" y2="60444"/>
                        <a14:foregroundMark x1="23111" y1="60444" x2="25333" y2="71556"/>
                        <a14:foregroundMark x1="19556" y1="40000" x2="14222" y2="77333"/>
                        <a14:foregroundMark x1="16889" y1="56889" x2="13778" y2="80444"/>
                        <a14:foregroundMark x1="14222" y1="76889" x2="37778" y2="92000"/>
                        <a14:foregroundMark x1="37778" y1="92000" x2="81778" y2="88889"/>
                        <a14:foregroundMark x1="77778" y1="83111" x2="52889" y2="90222"/>
                        <a14:foregroundMark x1="20000" y1="84444" x2="40889" y2="92000"/>
                        <a14:foregroundMark x1="12889" y1="88000" x2="28000" y2="97333"/>
                        <a14:foregroundMark x1="8444" y1="86222" x2="14222" y2="97778"/>
                        <a14:foregroundMark x1="5333" y1="59111" x2="1333" y2="88000"/>
                        <a14:foregroundMark x1="14667" y1="29778" x2="14667" y2="59111"/>
                        <a14:foregroundMark x1="10222" y1="21778" x2="7556" y2="61333"/>
                        <a14:foregroundMark x1="7111" y1="16000" x2="14222" y2="7556"/>
                        <a14:foregroundMark x1="1778" y1="21778" x2="11556" y2="6667"/>
                        <a14:foregroundMark x1="19111" y1="14222" x2="46222" y2="11111"/>
                        <a14:foregroundMark x1="21333" y1="7556" x2="46667" y2="6667"/>
                        <a14:foregroundMark x1="14222" y1="4889" x2="39556" y2="5333"/>
                        <a14:foregroundMark x1="17778" y1="2667" x2="43111" y2="4889"/>
                        <a14:foregroundMark x1="26222" y1="31111" x2="26667" y2="58222"/>
                        <a14:foregroundMark x1="32000" y1="34222" x2="32444" y2="55111"/>
                        <a14:foregroundMark x1="55111" y1="12000" x2="73778" y2="20444"/>
                        <a14:foregroundMark x1="52444" y1="9333" x2="73778" y2="18222"/>
                        <a14:foregroundMark x1="64889" y1="5333" x2="82667" y2="13333"/>
                        <a14:foregroundMark x1="78667" y1="6667" x2="91556" y2="18222"/>
                        <a14:foregroundMark x1="91556" y1="6667" x2="92889" y2="27111"/>
                        <a14:foregroundMark x1="97333" y1="17333" x2="96000" y2="43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51" y="3009900"/>
            <a:ext cx="915498" cy="915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A8FB11-73AF-46EA-960A-36B8AB267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650" y="3691806"/>
            <a:ext cx="2252550" cy="22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9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-1101403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-2305986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-233835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-230598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-2942912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-464476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-464476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570983-19B2-4E77-A467-2440278E1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349480"/>
            <a:ext cx="520450" cy="520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1466AF-2C8A-463D-9087-CB135FD1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349480"/>
            <a:ext cx="520450" cy="5204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776161-20ED-4349-989F-EAB3BCDFCDD9}"/>
              </a:ext>
            </a:extLst>
          </p:cNvPr>
          <p:cNvSpPr/>
          <p:nvPr/>
        </p:nvSpPr>
        <p:spPr>
          <a:xfrm>
            <a:off x="1008098" y="579878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FCBFB93-6B8C-4647-8D49-9FDC990434A6}"/>
              </a:ext>
            </a:extLst>
          </p:cNvPr>
          <p:cNvCxnSpPr>
            <a:cxnSpLocks/>
            <a:stCxn id="15" idx="2"/>
            <a:endCxn id="56" idx="2"/>
          </p:cNvCxnSpPr>
          <p:nvPr/>
        </p:nvCxnSpPr>
        <p:spPr>
          <a:xfrm rot="16200000" flipH="1">
            <a:off x="6059429" y="2521701"/>
            <a:ext cx="12700" cy="773500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7B7C0F-9B10-4D85-9169-A55A317BD4B7}"/>
              </a:ext>
            </a:extLst>
          </p:cNvPr>
          <p:cNvSpPr/>
          <p:nvPr/>
        </p:nvSpPr>
        <p:spPr>
          <a:xfrm>
            <a:off x="1008098" y="5202014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136A5C-91AE-4D8E-86C9-DBF4CCE03417}"/>
              </a:ext>
            </a:extLst>
          </p:cNvPr>
          <p:cNvSpPr/>
          <p:nvPr/>
        </p:nvSpPr>
        <p:spPr>
          <a:xfrm>
            <a:off x="1008098" y="4603931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58ED19-C2BB-438C-BC64-17F0DCFBF330}"/>
              </a:ext>
            </a:extLst>
          </p:cNvPr>
          <p:cNvSpPr/>
          <p:nvPr/>
        </p:nvSpPr>
        <p:spPr>
          <a:xfrm>
            <a:off x="1008097" y="4054040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B544D8-0F65-4134-A52F-066733A84C53}"/>
              </a:ext>
            </a:extLst>
          </p:cNvPr>
          <p:cNvSpPr/>
          <p:nvPr/>
        </p:nvSpPr>
        <p:spPr>
          <a:xfrm>
            <a:off x="8743103" y="5798784"/>
            <a:ext cx="2367658" cy="590420"/>
          </a:xfrm>
          <a:prstGeom prst="rect">
            <a:avLst/>
          </a:prstGeom>
          <a:solidFill>
            <a:srgbClr val="FF5B5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57C094-F51B-4F09-AA97-F109EE254EF1}"/>
              </a:ext>
            </a:extLst>
          </p:cNvPr>
          <p:cNvSpPr/>
          <p:nvPr/>
        </p:nvSpPr>
        <p:spPr>
          <a:xfrm>
            <a:off x="8743103" y="5182752"/>
            <a:ext cx="2367658" cy="590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DA3D9-2C0B-48E0-9D47-E78D7D1D5314}"/>
              </a:ext>
            </a:extLst>
          </p:cNvPr>
          <p:cNvSpPr/>
          <p:nvPr/>
        </p:nvSpPr>
        <p:spPr>
          <a:xfrm>
            <a:off x="8743103" y="4592333"/>
            <a:ext cx="2367658" cy="590420"/>
          </a:xfrm>
          <a:prstGeom prst="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47361B-9C37-425C-BD99-E21FE727EE42}"/>
              </a:ext>
            </a:extLst>
          </p:cNvPr>
          <p:cNvSpPr/>
          <p:nvPr/>
        </p:nvSpPr>
        <p:spPr>
          <a:xfrm>
            <a:off x="8743102" y="4014925"/>
            <a:ext cx="2367658" cy="590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E0D5FE-83A4-44D3-893A-3959CEA1C89E}"/>
              </a:ext>
            </a:extLst>
          </p:cNvPr>
          <p:cNvSpPr/>
          <p:nvPr/>
        </p:nvSpPr>
        <p:spPr>
          <a:xfrm>
            <a:off x="1008097" y="3456696"/>
            <a:ext cx="2367658" cy="590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1DF07A-CBD2-403A-8DB5-22A5671EC63D}"/>
              </a:ext>
            </a:extLst>
          </p:cNvPr>
          <p:cNvSpPr/>
          <p:nvPr/>
        </p:nvSpPr>
        <p:spPr>
          <a:xfrm>
            <a:off x="8743102" y="3418800"/>
            <a:ext cx="2367658" cy="590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07A26E6-5CC9-4835-8CCA-DB5A9469759F}"/>
              </a:ext>
            </a:extLst>
          </p:cNvPr>
          <p:cNvCxnSpPr>
            <a:cxnSpLocks/>
            <a:stCxn id="59" idx="0"/>
            <a:endCxn id="36" idx="2"/>
          </p:cNvCxnSpPr>
          <p:nvPr/>
        </p:nvCxnSpPr>
        <p:spPr>
          <a:xfrm flipV="1">
            <a:off x="9926931" y="4009220"/>
            <a:ext cx="0" cy="57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7351A6-6B6A-4E1B-A303-42E28818C02E}"/>
              </a:ext>
            </a:extLst>
          </p:cNvPr>
          <p:cNvSpPr/>
          <p:nvPr/>
        </p:nvSpPr>
        <p:spPr>
          <a:xfrm>
            <a:off x="1008097" y="2849105"/>
            <a:ext cx="2367658" cy="590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4A27CE-A789-42F1-8422-582F2F0F27A0}"/>
              </a:ext>
            </a:extLst>
          </p:cNvPr>
          <p:cNvSpPr/>
          <p:nvPr/>
        </p:nvSpPr>
        <p:spPr>
          <a:xfrm>
            <a:off x="8748108" y="2815097"/>
            <a:ext cx="2367658" cy="590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66399-8F65-4335-82B9-2F99B24C3A7C}"/>
              </a:ext>
            </a:extLst>
          </p:cNvPr>
          <p:cNvSpPr/>
          <p:nvPr/>
        </p:nvSpPr>
        <p:spPr>
          <a:xfrm>
            <a:off x="1008097" y="1820173"/>
            <a:ext cx="2367658" cy="590420"/>
          </a:xfrm>
          <a:prstGeom prst="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8D72BA-12ED-4AE8-BDAD-A8B04451DFE0}"/>
              </a:ext>
            </a:extLst>
          </p:cNvPr>
          <p:cNvSpPr/>
          <p:nvPr/>
        </p:nvSpPr>
        <p:spPr>
          <a:xfrm>
            <a:off x="8755475" y="1820173"/>
            <a:ext cx="2367658" cy="590420"/>
          </a:xfrm>
          <a:prstGeom prst="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계층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Decoding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FB371D-5B51-4924-890C-57D0B17F5BAF}"/>
              </a:ext>
            </a:extLst>
          </p:cNvPr>
          <p:cNvCxnSpPr>
            <a:cxnSpLocks/>
            <a:stCxn id="41" idx="2"/>
            <a:endCxn id="30" idx="0"/>
          </p:cNvCxnSpPr>
          <p:nvPr/>
        </p:nvCxnSpPr>
        <p:spPr>
          <a:xfrm>
            <a:off x="2191926" y="2410593"/>
            <a:ext cx="0" cy="43851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6E74A9-1C61-4EA7-B99E-1F1013AEE7BE}"/>
              </a:ext>
            </a:extLst>
          </p:cNvPr>
          <p:cNvSpPr/>
          <p:nvPr/>
        </p:nvSpPr>
        <p:spPr>
          <a:xfrm>
            <a:off x="1914454" y="2452502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AA404D-BC03-4719-A460-E292A76C89A3}"/>
              </a:ext>
            </a:extLst>
          </p:cNvPr>
          <p:cNvCxnSpPr>
            <a:cxnSpLocks/>
            <a:stCxn id="35" idx="0"/>
            <a:endCxn id="43" idx="2"/>
          </p:cNvCxnSpPr>
          <p:nvPr/>
        </p:nvCxnSpPr>
        <p:spPr>
          <a:xfrm flipV="1">
            <a:off x="9931937" y="2410593"/>
            <a:ext cx="7367" cy="4045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085DA0-E749-444D-8FC1-35237057B1D6}"/>
              </a:ext>
            </a:extLst>
          </p:cNvPr>
          <p:cNvSpPr/>
          <p:nvPr/>
        </p:nvSpPr>
        <p:spPr>
          <a:xfrm>
            <a:off x="8804285" y="2429650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043D46-E3CE-4E72-9717-A28A7F435167}"/>
              </a:ext>
            </a:extLst>
          </p:cNvPr>
          <p:cNvSpPr/>
          <p:nvPr/>
        </p:nvSpPr>
        <p:spPr>
          <a:xfrm>
            <a:off x="1461275" y="1440741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1DB699-4EB8-4034-8EB0-23F98D40FC1C}"/>
              </a:ext>
            </a:extLst>
          </p:cNvPr>
          <p:cNvSpPr/>
          <p:nvPr/>
        </p:nvSpPr>
        <p:spPr>
          <a:xfrm>
            <a:off x="9196280" y="1440741"/>
            <a:ext cx="1461301" cy="379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51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219" y="555612"/>
            <a:ext cx="450956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</a:t>
            </a:r>
            <a:endParaRPr lang="ko-KR" altLang="en-US" sz="6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D8112B5-4CAF-4778-AF27-283F81DA4462}"/>
              </a:ext>
            </a:extLst>
          </p:cNvPr>
          <p:cNvGraphicFramePr>
            <a:graphicFrameLocks noGrp="1"/>
          </p:cNvGraphicFramePr>
          <p:nvPr/>
        </p:nvGraphicFramePr>
        <p:xfrm>
          <a:off x="3941427" y="1703541"/>
          <a:ext cx="4064000" cy="459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73">
                  <a:extLst>
                    <a:ext uri="{9D8B030D-6E8A-4147-A177-3AD203B41FA5}">
                      <a16:colId xmlns:a16="http://schemas.microsoft.com/office/drawing/2014/main" val="2943898188"/>
                    </a:ext>
                  </a:extLst>
                </a:gridCol>
                <a:gridCol w="3077827">
                  <a:extLst>
                    <a:ext uri="{9D8B030D-6E8A-4147-A177-3AD203B41FA5}">
                      <a16:colId xmlns:a16="http://schemas.microsoft.com/office/drawing/2014/main" val="3005007683"/>
                    </a:ext>
                  </a:extLst>
                </a:gridCol>
              </a:tblGrid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응용계층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(application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5858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표현계층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(Presentation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16620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세션계층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(Session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9501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전송계층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(Transport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271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네트워크계층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(Network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894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링크 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(Data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Link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30027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(Physical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4731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FE28AFA-AC10-488F-88F3-2C6F7538E51F}"/>
              </a:ext>
            </a:extLst>
          </p:cNvPr>
          <p:cNvCxnSpPr/>
          <p:nvPr/>
        </p:nvCxnSpPr>
        <p:spPr>
          <a:xfrm>
            <a:off x="3409950" y="1703541"/>
            <a:ext cx="0" cy="459884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B25195-82CE-4093-B592-CDC6545C6794}"/>
              </a:ext>
            </a:extLst>
          </p:cNvPr>
          <p:cNvCxnSpPr>
            <a:cxnSpLocks/>
          </p:cNvCxnSpPr>
          <p:nvPr/>
        </p:nvCxnSpPr>
        <p:spPr>
          <a:xfrm flipV="1">
            <a:off x="8515350" y="1703541"/>
            <a:ext cx="0" cy="4598846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DF267E-92A5-4CD9-97CA-73121256984F}"/>
              </a:ext>
            </a:extLst>
          </p:cNvPr>
          <p:cNvSpPr/>
          <p:nvPr/>
        </p:nvSpPr>
        <p:spPr>
          <a:xfrm>
            <a:off x="3011005" y="3106455"/>
            <a:ext cx="450307" cy="161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Encapsulation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6A612-F0AC-4D3F-8396-0FEBD160C27C}"/>
              </a:ext>
            </a:extLst>
          </p:cNvPr>
          <p:cNvSpPr/>
          <p:nvPr/>
        </p:nvSpPr>
        <p:spPr>
          <a:xfrm>
            <a:off x="8485542" y="3144033"/>
            <a:ext cx="450307" cy="161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Decapsulation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35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4" y="311117"/>
            <a:ext cx="11373632" cy="535064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 줄 요약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3100" b="1" dirty="0"/>
              <a:t>1. </a:t>
            </a:r>
            <a:r>
              <a:rPr lang="ko-KR" altLang="en-US" sz="3100" b="1" dirty="0"/>
              <a:t>옛날에 네트워크 장비를 제각각 만드니까 </a:t>
            </a:r>
            <a:r>
              <a:rPr lang="en-US" altLang="ko-KR" sz="3100" b="1" dirty="0"/>
              <a:t>ISO</a:t>
            </a:r>
            <a:r>
              <a:rPr lang="ko-KR" altLang="en-US" sz="3100" b="1" dirty="0"/>
              <a:t>가 만든 </a:t>
            </a:r>
            <a:br>
              <a:rPr lang="en-US" altLang="ko-KR" sz="3100" b="1" dirty="0"/>
            </a:br>
            <a:r>
              <a:rPr lang="en-US" altLang="ko-KR" sz="3100" b="1" dirty="0"/>
              <a:t>   </a:t>
            </a:r>
            <a:r>
              <a:rPr lang="ko-KR" altLang="en-US" sz="3100" b="1" dirty="0"/>
              <a:t>네트워크 가이드 라인 </a:t>
            </a:r>
            <a:r>
              <a:rPr lang="ko-KR" altLang="en-US" sz="3100" b="1" dirty="0" err="1"/>
              <a:t>같은거다</a:t>
            </a:r>
            <a:r>
              <a:rPr lang="en-US" altLang="ko-KR" sz="3100" b="1" dirty="0"/>
              <a:t>.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en-US" altLang="ko-KR" sz="3100" b="1" dirty="0"/>
              <a:t>2. </a:t>
            </a:r>
            <a:r>
              <a:rPr lang="ko-KR" altLang="en-US" sz="3100" b="1" dirty="0"/>
              <a:t>각각 층은 독립적이며 자신의 역할에 맞는 </a:t>
            </a:r>
            <a:br>
              <a:rPr lang="en-US" altLang="ko-KR" sz="3100" b="1" dirty="0"/>
            </a:br>
            <a:r>
              <a:rPr lang="en-US" altLang="ko-KR" sz="3100" b="1" dirty="0"/>
              <a:t>    </a:t>
            </a:r>
            <a:r>
              <a:rPr lang="ko-KR" altLang="en-US" sz="3100" b="1" dirty="0"/>
              <a:t>인코딩과 디코딩 을 진행한다</a:t>
            </a:r>
            <a:r>
              <a:rPr lang="en-US" altLang="ko-KR" sz="3100" b="1" dirty="0"/>
              <a:t>.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en-US" altLang="ko-KR" sz="3100" b="1" dirty="0"/>
              <a:t>3. </a:t>
            </a:r>
            <a:r>
              <a:rPr lang="ko-KR" altLang="en-US" sz="3100" b="1" dirty="0"/>
              <a:t>이제 </a:t>
            </a:r>
            <a:r>
              <a:rPr lang="ko-KR" altLang="en-US" sz="3100" b="1" dirty="0" err="1"/>
              <a:t>안쓴다</a:t>
            </a:r>
            <a:r>
              <a:rPr lang="en-US" altLang="ko-KR" sz="3100" b="1" dirty="0"/>
              <a:t>.</a:t>
            </a:r>
            <a:endParaRPr lang="ko-KR" alt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C1A51F-0965-45D2-B831-D6C919541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43" y="2843773"/>
            <a:ext cx="3237713" cy="3237713"/>
          </a:xfrm>
          <a:prstGeom prst="rect">
            <a:avLst/>
          </a:prstGeom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EEA6F35-B7DC-4C05-AA4C-0B1C01155B72}"/>
              </a:ext>
            </a:extLst>
          </p:cNvPr>
          <p:cNvSpPr/>
          <p:nvPr/>
        </p:nvSpPr>
        <p:spPr>
          <a:xfrm>
            <a:off x="4879312" y="974997"/>
            <a:ext cx="2184154" cy="2187615"/>
          </a:xfrm>
          <a:custGeom>
            <a:avLst/>
            <a:gdLst>
              <a:gd name="connsiteX0" fmla="*/ 1198215 w 2184154"/>
              <a:gd name="connsiteY0" fmla="*/ 2187615 h 2187615"/>
              <a:gd name="connsiteX1" fmla="*/ 1140341 w 2184154"/>
              <a:gd name="connsiteY1" fmla="*/ 2013995 h 2187615"/>
              <a:gd name="connsiteX2" fmla="*/ 1128766 w 2184154"/>
              <a:gd name="connsiteY2" fmla="*/ 1875098 h 2187615"/>
              <a:gd name="connsiteX3" fmla="*/ 1151916 w 2184154"/>
              <a:gd name="connsiteY3" fmla="*/ 1551007 h 2187615"/>
              <a:gd name="connsiteX4" fmla="*/ 920422 w 2184154"/>
              <a:gd name="connsiteY4" fmla="*/ 1307939 h 2187615"/>
              <a:gd name="connsiteX5" fmla="*/ 665779 w 2184154"/>
              <a:gd name="connsiteY5" fmla="*/ 1157468 h 2187615"/>
              <a:gd name="connsiteX6" fmla="*/ 503734 w 2184154"/>
              <a:gd name="connsiteY6" fmla="*/ 1030147 h 2187615"/>
              <a:gd name="connsiteX7" fmla="*/ 584756 w 2184154"/>
              <a:gd name="connsiteY7" fmla="*/ 891250 h 2187615"/>
              <a:gd name="connsiteX8" fmla="*/ 1001445 w 2184154"/>
              <a:gd name="connsiteY8" fmla="*/ 729205 h 2187615"/>
              <a:gd name="connsiteX9" fmla="*/ 1244513 w 2184154"/>
              <a:gd name="connsiteY9" fmla="*/ 856526 h 2187615"/>
              <a:gd name="connsiteX10" fmla="*/ 1221364 w 2184154"/>
              <a:gd name="connsiteY10" fmla="*/ 914400 h 2187615"/>
              <a:gd name="connsiteX11" fmla="*/ 781526 w 2184154"/>
              <a:gd name="connsiteY11" fmla="*/ 659757 h 2187615"/>
              <a:gd name="connsiteX12" fmla="*/ 769951 w 2184154"/>
              <a:gd name="connsiteY12" fmla="*/ 497711 h 2187615"/>
              <a:gd name="connsiteX13" fmla="*/ 1290812 w 2184154"/>
              <a:gd name="connsiteY13" fmla="*/ 740779 h 2187615"/>
              <a:gd name="connsiteX14" fmla="*/ 1603328 w 2184154"/>
              <a:gd name="connsiteY14" fmla="*/ 636607 h 2187615"/>
              <a:gd name="connsiteX15" fmla="*/ 1406559 w 2184154"/>
              <a:gd name="connsiteY15" fmla="*/ 520860 h 2187615"/>
              <a:gd name="connsiteX16" fmla="*/ 931997 w 2184154"/>
              <a:gd name="connsiteY16" fmla="*/ 532435 h 2187615"/>
              <a:gd name="connsiteX17" fmla="*/ 677354 w 2184154"/>
              <a:gd name="connsiteY17" fmla="*/ 810228 h 2187615"/>
              <a:gd name="connsiteX18" fmla="*/ 1452858 w 2184154"/>
              <a:gd name="connsiteY18" fmla="*/ 833377 h 2187615"/>
              <a:gd name="connsiteX19" fmla="*/ 1383409 w 2184154"/>
              <a:gd name="connsiteY19" fmla="*/ 555585 h 2187615"/>
              <a:gd name="connsiteX20" fmla="*/ 596331 w 2184154"/>
              <a:gd name="connsiteY20" fmla="*/ 405114 h 2187615"/>
              <a:gd name="connsiteX21" fmla="*/ 480584 w 2184154"/>
              <a:gd name="connsiteY21" fmla="*/ 682906 h 2187615"/>
              <a:gd name="connsiteX22" fmla="*/ 1545455 w 2184154"/>
              <a:gd name="connsiteY22" fmla="*/ 520860 h 2187615"/>
              <a:gd name="connsiteX23" fmla="*/ 654204 w 2184154"/>
              <a:gd name="connsiteY23" fmla="*/ 358815 h 2187615"/>
              <a:gd name="connsiteX24" fmla="*/ 526883 w 2184154"/>
              <a:gd name="connsiteY24" fmla="*/ 763929 h 2187615"/>
              <a:gd name="connsiteX25" fmla="*/ 955146 w 2184154"/>
              <a:gd name="connsiteY25" fmla="*/ 949124 h 2187615"/>
              <a:gd name="connsiteX26" fmla="*/ 1221364 w 2184154"/>
              <a:gd name="connsiteY26" fmla="*/ 729205 h 2187615"/>
              <a:gd name="connsiteX27" fmla="*/ 931997 w 2184154"/>
              <a:gd name="connsiteY27" fmla="*/ 544010 h 2187615"/>
              <a:gd name="connsiteX28" fmla="*/ 411136 w 2184154"/>
              <a:gd name="connsiteY28" fmla="*/ 590309 h 2187615"/>
              <a:gd name="connsiteX29" fmla="*/ 283815 w 2184154"/>
              <a:gd name="connsiteY29" fmla="*/ 914400 h 2187615"/>
              <a:gd name="connsiteX30" fmla="*/ 850974 w 2184154"/>
              <a:gd name="connsiteY30" fmla="*/ 972273 h 2187615"/>
              <a:gd name="connsiteX31" fmla="*/ 978296 w 2184154"/>
              <a:gd name="connsiteY31" fmla="*/ 740779 h 2187615"/>
              <a:gd name="connsiteX32" fmla="*/ 121769 w 2184154"/>
              <a:gd name="connsiteY32" fmla="*/ 520860 h 2187615"/>
              <a:gd name="connsiteX33" fmla="*/ 758377 w 2184154"/>
              <a:gd name="connsiteY33" fmla="*/ 868101 h 2187615"/>
              <a:gd name="connsiteX34" fmla="*/ 1024594 w 2184154"/>
              <a:gd name="connsiteY34" fmla="*/ 763929 h 2187615"/>
              <a:gd name="connsiteX35" fmla="*/ 376412 w 2184154"/>
              <a:gd name="connsiteY35" fmla="*/ 324091 h 2187615"/>
              <a:gd name="connsiteX36" fmla="*/ 249090 w 2184154"/>
              <a:gd name="connsiteY36" fmla="*/ 983848 h 2187615"/>
              <a:gd name="connsiteX37" fmla="*/ 885698 w 2184154"/>
              <a:gd name="connsiteY37" fmla="*/ 914400 h 2187615"/>
              <a:gd name="connsiteX38" fmla="*/ 1151916 w 2184154"/>
              <a:gd name="connsiteY38" fmla="*/ 601883 h 2187615"/>
              <a:gd name="connsiteX39" fmla="*/ 908847 w 2184154"/>
              <a:gd name="connsiteY39" fmla="*/ 405114 h 2187615"/>
              <a:gd name="connsiteX40" fmla="*/ 422711 w 2184154"/>
              <a:gd name="connsiteY40" fmla="*/ 347240 h 2187615"/>
              <a:gd name="connsiteX41" fmla="*/ 121769 w 2184154"/>
              <a:gd name="connsiteY41" fmla="*/ 648182 h 2187615"/>
              <a:gd name="connsiteX42" fmla="*/ 411136 w 2184154"/>
              <a:gd name="connsiteY42" fmla="*/ 914400 h 2187615"/>
              <a:gd name="connsiteX43" fmla="*/ 1082468 w 2184154"/>
              <a:gd name="connsiteY43" fmla="*/ 752354 h 2187615"/>
              <a:gd name="connsiteX44" fmla="*/ 1059318 w 2184154"/>
              <a:gd name="connsiteY44" fmla="*/ 381964 h 2187615"/>
              <a:gd name="connsiteX45" fmla="*/ 40746 w 2184154"/>
              <a:gd name="connsiteY45" fmla="*/ 625033 h 2187615"/>
              <a:gd name="connsiteX46" fmla="*/ 1661202 w 2184154"/>
              <a:gd name="connsiteY46" fmla="*/ 671331 h 2187615"/>
              <a:gd name="connsiteX47" fmla="*/ 1707501 w 2184154"/>
              <a:gd name="connsiteY47" fmla="*/ 266217 h 2187615"/>
              <a:gd name="connsiteX48" fmla="*/ 1429708 w 2184154"/>
              <a:gd name="connsiteY48" fmla="*/ 104172 h 2187615"/>
              <a:gd name="connsiteX49" fmla="*/ 943572 w 2184154"/>
              <a:gd name="connsiteY49" fmla="*/ 891250 h 2187615"/>
              <a:gd name="connsiteX50" fmla="*/ 1603328 w 2184154"/>
              <a:gd name="connsiteY50" fmla="*/ 590309 h 2187615"/>
              <a:gd name="connsiteX51" fmla="*/ 1371835 w 2184154"/>
              <a:gd name="connsiteY51" fmla="*/ 289367 h 2187615"/>
              <a:gd name="connsiteX52" fmla="*/ 781526 w 2184154"/>
              <a:gd name="connsiteY52" fmla="*/ 358815 h 2187615"/>
              <a:gd name="connsiteX53" fmla="*/ 1418134 w 2184154"/>
              <a:gd name="connsiteY53" fmla="*/ 972273 h 2187615"/>
              <a:gd name="connsiteX54" fmla="*/ 1614903 w 2184154"/>
              <a:gd name="connsiteY54" fmla="*/ 648182 h 2187615"/>
              <a:gd name="connsiteX55" fmla="*/ 827825 w 2184154"/>
              <a:gd name="connsiteY55" fmla="*/ 671331 h 2187615"/>
              <a:gd name="connsiteX56" fmla="*/ 1001445 w 2184154"/>
              <a:gd name="connsiteY56" fmla="*/ 983848 h 2187615"/>
              <a:gd name="connsiteX57" fmla="*/ 1695926 w 2184154"/>
              <a:gd name="connsiteY57" fmla="*/ 613458 h 2187615"/>
              <a:gd name="connsiteX58" fmla="*/ 966721 w 2184154"/>
              <a:gd name="connsiteY58" fmla="*/ 787078 h 2187615"/>
              <a:gd name="connsiteX59" fmla="*/ 1348685 w 2184154"/>
              <a:gd name="connsiteY59" fmla="*/ 1053296 h 2187615"/>
              <a:gd name="connsiteX60" fmla="*/ 1603328 w 2184154"/>
              <a:gd name="connsiteY60" fmla="*/ 925974 h 2187615"/>
              <a:gd name="connsiteX61" fmla="*/ 1325536 w 2184154"/>
              <a:gd name="connsiteY61" fmla="*/ 763929 h 2187615"/>
              <a:gd name="connsiteX62" fmla="*/ 1001445 w 2184154"/>
              <a:gd name="connsiteY62" fmla="*/ 937549 h 2187615"/>
              <a:gd name="connsiteX63" fmla="*/ 1244513 w 2184154"/>
              <a:gd name="connsiteY63" fmla="*/ 1169043 h 2187615"/>
              <a:gd name="connsiteX64" fmla="*/ 1695926 w 2184154"/>
              <a:gd name="connsiteY64" fmla="*/ 717630 h 2187615"/>
              <a:gd name="connsiteX65" fmla="*/ 1232939 w 2184154"/>
              <a:gd name="connsiteY65" fmla="*/ 868101 h 2187615"/>
              <a:gd name="connsiteX66" fmla="*/ 1094042 w 2184154"/>
              <a:gd name="connsiteY66" fmla="*/ 1192192 h 2187615"/>
              <a:gd name="connsiteX67" fmla="*/ 1487582 w 2184154"/>
              <a:gd name="connsiteY67" fmla="*/ 1088020 h 2187615"/>
              <a:gd name="connsiteX68" fmla="*/ 1545455 w 2184154"/>
              <a:gd name="connsiteY68" fmla="*/ 810228 h 2187615"/>
              <a:gd name="connsiteX69" fmla="*/ 1117192 w 2184154"/>
              <a:gd name="connsiteY69" fmla="*/ 1006997 h 2187615"/>
              <a:gd name="connsiteX70" fmla="*/ 1464432 w 2184154"/>
              <a:gd name="connsiteY70" fmla="*/ 1064871 h 2187615"/>
              <a:gd name="connsiteX71" fmla="*/ 1580179 w 2184154"/>
              <a:gd name="connsiteY71" fmla="*/ 856526 h 2187615"/>
              <a:gd name="connsiteX72" fmla="*/ 1175065 w 2184154"/>
              <a:gd name="connsiteY72" fmla="*/ 810228 h 2187615"/>
              <a:gd name="connsiteX73" fmla="*/ 943572 w 2184154"/>
              <a:gd name="connsiteY73" fmla="*/ 1018572 h 2187615"/>
              <a:gd name="connsiteX74" fmla="*/ 1545455 w 2184154"/>
              <a:gd name="connsiteY74" fmla="*/ 891250 h 2187615"/>
              <a:gd name="connsiteX75" fmla="*/ 1151916 w 2184154"/>
              <a:gd name="connsiteY75" fmla="*/ 821802 h 2187615"/>
              <a:gd name="connsiteX76" fmla="*/ 978296 w 2184154"/>
              <a:gd name="connsiteY76" fmla="*/ 1215341 h 2187615"/>
              <a:gd name="connsiteX77" fmla="*/ 1325536 w 2184154"/>
              <a:gd name="connsiteY77" fmla="*/ 1053296 h 2187615"/>
              <a:gd name="connsiteX78" fmla="*/ 1221364 w 2184154"/>
              <a:gd name="connsiteY78" fmla="*/ 937549 h 2187615"/>
              <a:gd name="connsiteX79" fmla="*/ 966721 w 2184154"/>
              <a:gd name="connsiteY79" fmla="*/ 1076445 h 2187615"/>
              <a:gd name="connsiteX80" fmla="*/ 1105617 w 2184154"/>
              <a:gd name="connsiteY80" fmla="*/ 1238491 h 2187615"/>
              <a:gd name="connsiteX81" fmla="*/ 1661202 w 2184154"/>
              <a:gd name="connsiteY81" fmla="*/ 937549 h 2187615"/>
              <a:gd name="connsiteX82" fmla="*/ 943572 w 2184154"/>
              <a:gd name="connsiteY82" fmla="*/ 1041721 h 2187615"/>
              <a:gd name="connsiteX83" fmla="*/ 1128766 w 2184154"/>
              <a:gd name="connsiteY83" fmla="*/ 1284790 h 2187615"/>
              <a:gd name="connsiteX84" fmla="*/ 1846397 w 2184154"/>
              <a:gd name="connsiteY84" fmla="*/ 1134319 h 2187615"/>
              <a:gd name="connsiteX85" fmla="*/ 1869546 w 2184154"/>
              <a:gd name="connsiteY85" fmla="*/ 462987 h 2187615"/>
              <a:gd name="connsiteX86" fmla="*/ 1348685 w 2184154"/>
              <a:gd name="connsiteY86" fmla="*/ 381964 h 2187615"/>
              <a:gd name="connsiteX87" fmla="*/ 804675 w 2184154"/>
              <a:gd name="connsiteY87" fmla="*/ 729205 h 2187615"/>
              <a:gd name="connsiteX88" fmla="*/ 584756 w 2184154"/>
              <a:gd name="connsiteY88" fmla="*/ 1111169 h 2187615"/>
              <a:gd name="connsiteX89" fmla="*/ 1094042 w 2184154"/>
              <a:gd name="connsiteY89" fmla="*/ 1145893 h 2187615"/>
              <a:gd name="connsiteX90" fmla="*/ 1996868 w 2184154"/>
              <a:gd name="connsiteY90" fmla="*/ 277792 h 2187615"/>
              <a:gd name="connsiteX91" fmla="*/ 1452858 w 2184154"/>
              <a:gd name="connsiteY91" fmla="*/ 0 h 2187615"/>
              <a:gd name="connsiteX92" fmla="*/ 781526 w 2184154"/>
              <a:gd name="connsiteY92" fmla="*/ 1006997 h 2187615"/>
              <a:gd name="connsiteX93" fmla="*/ 1024594 w 2184154"/>
              <a:gd name="connsiteY93" fmla="*/ 1284790 h 2187615"/>
              <a:gd name="connsiteX94" fmla="*/ 1371835 w 2184154"/>
              <a:gd name="connsiteY94" fmla="*/ 509286 h 2187615"/>
              <a:gd name="connsiteX95" fmla="*/ 955146 w 2184154"/>
              <a:gd name="connsiteY95" fmla="*/ 300941 h 2187615"/>
              <a:gd name="connsiteX96" fmla="*/ 422711 w 2184154"/>
              <a:gd name="connsiteY96" fmla="*/ 1122744 h 2187615"/>
              <a:gd name="connsiteX97" fmla="*/ 897273 w 2184154"/>
              <a:gd name="connsiteY97" fmla="*/ 1145893 h 2187615"/>
              <a:gd name="connsiteX98" fmla="*/ 1499156 w 2184154"/>
              <a:gd name="connsiteY98" fmla="*/ 810228 h 2187615"/>
              <a:gd name="connsiteX99" fmla="*/ 1464432 w 2184154"/>
              <a:gd name="connsiteY99" fmla="*/ 532435 h 2187615"/>
              <a:gd name="connsiteX100" fmla="*/ 943572 w 2184154"/>
              <a:gd name="connsiteY100" fmla="*/ 474562 h 2187615"/>
              <a:gd name="connsiteX101" fmla="*/ 793101 w 2184154"/>
              <a:gd name="connsiteY101" fmla="*/ 1192192 h 2187615"/>
              <a:gd name="connsiteX102" fmla="*/ 1256088 w 2184154"/>
              <a:gd name="connsiteY102" fmla="*/ 1122744 h 2187615"/>
              <a:gd name="connsiteX103" fmla="*/ 1614903 w 2184154"/>
              <a:gd name="connsiteY103" fmla="*/ 844952 h 2187615"/>
              <a:gd name="connsiteX104" fmla="*/ 1394984 w 2184154"/>
              <a:gd name="connsiteY104" fmla="*/ 868101 h 2187615"/>
              <a:gd name="connsiteX105" fmla="*/ 1186640 w 2184154"/>
              <a:gd name="connsiteY105" fmla="*/ 1203767 h 2187615"/>
              <a:gd name="connsiteX106" fmla="*/ 1429708 w 2184154"/>
              <a:gd name="connsiteY106" fmla="*/ 1261640 h 2187615"/>
              <a:gd name="connsiteX107" fmla="*/ 1591754 w 2184154"/>
              <a:gd name="connsiteY107" fmla="*/ 1076445 h 2187615"/>
              <a:gd name="connsiteX108" fmla="*/ 1256088 w 2184154"/>
              <a:gd name="connsiteY108" fmla="*/ 1180617 h 2187615"/>
              <a:gd name="connsiteX109" fmla="*/ 1094042 w 2184154"/>
              <a:gd name="connsiteY109" fmla="*/ 1458410 h 2187615"/>
              <a:gd name="connsiteX110" fmla="*/ 1151916 w 2184154"/>
              <a:gd name="connsiteY110" fmla="*/ 1400536 h 2187615"/>
              <a:gd name="connsiteX111" fmla="*/ 1140341 w 2184154"/>
              <a:gd name="connsiteY111" fmla="*/ 1643605 h 2187615"/>
              <a:gd name="connsiteX112" fmla="*/ 1313961 w 2184154"/>
              <a:gd name="connsiteY112" fmla="*/ 1585731 h 2187615"/>
              <a:gd name="connsiteX113" fmla="*/ 1394984 w 2184154"/>
              <a:gd name="connsiteY113" fmla="*/ 1296364 h 2187615"/>
              <a:gd name="connsiteX114" fmla="*/ 1290812 w 2184154"/>
              <a:gd name="connsiteY114" fmla="*/ 1377387 h 2187615"/>
              <a:gd name="connsiteX115" fmla="*/ 1209789 w 2184154"/>
              <a:gd name="connsiteY115" fmla="*/ 1620455 h 2187615"/>
              <a:gd name="connsiteX116" fmla="*/ 1221364 w 2184154"/>
              <a:gd name="connsiteY116" fmla="*/ 1666754 h 2187615"/>
              <a:gd name="connsiteX117" fmla="*/ 1244513 w 2184154"/>
              <a:gd name="connsiteY117" fmla="*/ 1956121 h 2187615"/>
              <a:gd name="connsiteX118" fmla="*/ 1267663 w 2184154"/>
              <a:gd name="connsiteY118" fmla="*/ 2152891 h 218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184154" h="2187615">
                <a:moveTo>
                  <a:pt x="1198215" y="2187615"/>
                </a:moveTo>
                <a:cubicBezTo>
                  <a:pt x="1175265" y="2130240"/>
                  <a:pt x="1151645" y="2076168"/>
                  <a:pt x="1140341" y="2013995"/>
                </a:cubicBezTo>
                <a:cubicBezTo>
                  <a:pt x="1132030" y="1968285"/>
                  <a:pt x="1132624" y="1921397"/>
                  <a:pt x="1128766" y="1875098"/>
                </a:cubicBezTo>
                <a:cubicBezTo>
                  <a:pt x="1130355" y="1854438"/>
                  <a:pt x="1153638" y="1558468"/>
                  <a:pt x="1151916" y="1551007"/>
                </a:cubicBezTo>
                <a:cubicBezTo>
                  <a:pt x="1127930" y="1447067"/>
                  <a:pt x="996282" y="1357790"/>
                  <a:pt x="920422" y="1307939"/>
                </a:cubicBezTo>
                <a:cubicBezTo>
                  <a:pt x="838028" y="1253794"/>
                  <a:pt x="744653" y="1216624"/>
                  <a:pt x="665779" y="1157468"/>
                </a:cubicBezTo>
                <a:cubicBezTo>
                  <a:pt x="549075" y="1069940"/>
                  <a:pt x="602822" y="1112720"/>
                  <a:pt x="503734" y="1030147"/>
                </a:cubicBezTo>
                <a:cubicBezTo>
                  <a:pt x="479937" y="958755"/>
                  <a:pt x="474650" y="976332"/>
                  <a:pt x="584756" y="891250"/>
                </a:cubicBezTo>
                <a:cubicBezTo>
                  <a:pt x="727196" y="781183"/>
                  <a:pt x="822539" y="777997"/>
                  <a:pt x="1001445" y="729205"/>
                </a:cubicBezTo>
                <a:cubicBezTo>
                  <a:pt x="1141316" y="739195"/>
                  <a:pt x="1192574" y="700711"/>
                  <a:pt x="1244513" y="856526"/>
                </a:cubicBezTo>
                <a:cubicBezTo>
                  <a:pt x="1251083" y="876237"/>
                  <a:pt x="1229080" y="895109"/>
                  <a:pt x="1221364" y="914400"/>
                </a:cubicBezTo>
                <a:cubicBezTo>
                  <a:pt x="971697" y="888118"/>
                  <a:pt x="942330" y="933124"/>
                  <a:pt x="781526" y="659757"/>
                </a:cubicBezTo>
                <a:cubicBezTo>
                  <a:pt x="754069" y="613081"/>
                  <a:pt x="716471" y="489203"/>
                  <a:pt x="769951" y="497711"/>
                </a:cubicBezTo>
                <a:cubicBezTo>
                  <a:pt x="959167" y="527813"/>
                  <a:pt x="1290812" y="740779"/>
                  <a:pt x="1290812" y="740779"/>
                </a:cubicBezTo>
                <a:cubicBezTo>
                  <a:pt x="1394984" y="706055"/>
                  <a:pt x="1552186" y="733777"/>
                  <a:pt x="1603328" y="636607"/>
                </a:cubicBezTo>
                <a:cubicBezTo>
                  <a:pt x="1638769" y="569268"/>
                  <a:pt x="1481755" y="532528"/>
                  <a:pt x="1406559" y="520860"/>
                </a:cubicBezTo>
                <a:cubicBezTo>
                  <a:pt x="1250196" y="496597"/>
                  <a:pt x="1090184" y="528577"/>
                  <a:pt x="931997" y="532435"/>
                </a:cubicBezTo>
                <a:cubicBezTo>
                  <a:pt x="847116" y="625033"/>
                  <a:pt x="668187" y="684948"/>
                  <a:pt x="677354" y="810228"/>
                </a:cubicBezTo>
                <a:cubicBezTo>
                  <a:pt x="709277" y="1246515"/>
                  <a:pt x="1446551" y="835629"/>
                  <a:pt x="1452858" y="833377"/>
                </a:cubicBezTo>
                <a:cubicBezTo>
                  <a:pt x="1429708" y="740780"/>
                  <a:pt x="1444150" y="629210"/>
                  <a:pt x="1383409" y="555585"/>
                </a:cubicBezTo>
                <a:cubicBezTo>
                  <a:pt x="1150850" y="273695"/>
                  <a:pt x="908195" y="382295"/>
                  <a:pt x="596331" y="405114"/>
                </a:cubicBezTo>
                <a:cubicBezTo>
                  <a:pt x="557749" y="497711"/>
                  <a:pt x="400547" y="622434"/>
                  <a:pt x="480584" y="682906"/>
                </a:cubicBezTo>
                <a:cubicBezTo>
                  <a:pt x="956094" y="1042180"/>
                  <a:pt x="1195413" y="747915"/>
                  <a:pt x="1545455" y="520860"/>
                </a:cubicBezTo>
                <a:cubicBezTo>
                  <a:pt x="1256439" y="301606"/>
                  <a:pt x="1085992" y="44121"/>
                  <a:pt x="654204" y="358815"/>
                </a:cubicBezTo>
                <a:cubicBezTo>
                  <a:pt x="539811" y="442186"/>
                  <a:pt x="569323" y="628891"/>
                  <a:pt x="526883" y="763929"/>
                </a:cubicBezTo>
                <a:cubicBezTo>
                  <a:pt x="669637" y="825661"/>
                  <a:pt x="799810" y="956891"/>
                  <a:pt x="955146" y="949124"/>
                </a:cubicBezTo>
                <a:cubicBezTo>
                  <a:pt x="1070104" y="943376"/>
                  <a:pt x="1227930" y="844120"/>
                  <a:pt x="1221364" y="729205"/>
                </a:cubicBezTo>
                <a:cubicBezTo>
                  <a:pt x="1214831" y="614873"/>
                  <a:pt x="1028453" y="605742"/>
                  <a:pt x="931997" y="544010"/>
                </a:cubicBezTo>
                <a:cubicBezTo>
                  <a:pt x="758377" y="559443"/>
                  <a:pt x="562475" y="503830"/>
                  <a:pt x="411136" y="590309"/>
                </a:cubicBezTo>
                <a:cubicBezTo>
                  <a:pt x="310361" y="647895"/>
                  <a:pt x="196180" y="838296"/>
                  <a:pt x="283815" y="914400"/>
                </a:cubicBezTo>
                <a:cubicBezTo>
                  <a:pt x="427298" y="1039003"/>
                  <a:pt x="661921" y="952982"/>
                  <a:pt x="850974" y="972273"/>
                </a:cubicBezTo>
                <a:cubicBezTo>
                  <a:pt x="893415" y="895108"/>
                  <a:pt x="1040568" y="803051"/>
                  <a:pt x="978296" y="740779"/>
                </a:cubicBezTo>
                <a:cubicBezTo>
                  <a:pt x="904025" y="666508"/>
                  <a:pt x="277024" y="551911"/>
                  <a:pt x="121769" y="520860"/>
                </a:cubicBezTo>
                <a:cubicBezTo>
                  <a:pt x="460790" y="859882"/>
                  <a:pt x="254068" y="734608"/>
                  <a:pt x="758377" y="868101"/>
                </a:cubicBezTo>
                <a:cubicBezTo>
                  <a:pt x="847116" y="833377"/>
                  <a:pt x="1011118" y="858262"/>
                  <a:pt x="1024594" y="763929"/>
                </a:cubicBezTo>
                <a:cubicBezTo>
                  <a:pt x="1070238" y="444419"/>
                  <a:pt x="502246" y="363828"/>
                  <a:pt x="376412" y="324091"/>
                </a:cubicBezTo>
                <a:cubicBezTo>
                  <a:pt x="272662" y="412471"/>
                  <a:pt x="-332471" y="754500"/>
                  <a:pt x="249090" y="983848"/>
                </a:cubicBezTo>
                <a:cubicBezTo>
                  <a:pt x="447668" y="1062160"/>
                  <a:pt x="673495" y="937549"/>
                  <a:pt x="885698" y="914400"/>
                </a:cubicBezTo>
                <a:cubicBezTo>
                  <a:pt x="974437" y="810228"/>
                  <a:pt x="1145702" y="738587"/>
                  <a:pt x="1151916" y="601883"/>
                </a:cubicBezTo>
                <a:cubicBezTo>
                  <a:pt x="1156649" y="497747"/>
                  <a:pt x="1007263" y="439481"/>
                  <a:pt x="908847" y="405114"/>
                </a:cubicBezTo>
                <a:cubicBezTo>
                  <a:pt x="754781" y="351313"/>
                  <a:pt x="584756" y="366531"/>
                  <a:pt x="422711" y="347240"/>
                </a:cubicBezTo>
                <a:cubicBezTo>
                  <a:pt x="322397" y="447554"/>
                  <a:pt x="124664" y="506346"/>
                  <a:pt x="121769" y="648182"/>
                </a:cubicBezTo>
                <a:cubicBezTo>
                  <a:pt x="119095" y="779221"/>
                  <a:pt x="280834" y="900271"/>
                  <a:pt x="411136" y="914400"/>
                </a:cubicBezTo>
                <a:cubicBezTo>
                  <a:pt x="639999" y="939216"/>
                  <a:pt x="858691" y="806369"/>
                  <a:pt x="1082468" y="752354"/>
                </a:cubicBezTo>
                <a:cubicBezTo>
                  <a:pt x="1074751" y="628891"/>
                  <a:pt x="1151091" y="464913"/>
                  <a:pt x="1059318" y="381964"/>
                </a:cubicBezTo>
                <a:cubicBezTo>
                  <a:pt x="539017" y="-88307"/>
                  <a:pt x="374227" y="309103"/>
                  <a:pt x="40746" y="625033"/>
                </a:cubicBezTo>
                <a:cubicBezTo>
                  <a:pt x="722473" y="1062367"/>
                  <a:pt x="761526" y="1313957"/>
                  <a:pt x="1661202" y="671331"/>
                </a:cubicBezTo>
                <a:cubicBezTo>
                  <a:pt x="1771802" y="592331"/>
                  <a:pt x="1692068" y="401255"/>
                  <a:pt x="1707501" y="266217"/>
                </a:cubicBezTo>
                <a:cubicBezTo>
                  <a:pt x="1614903" y="212202"/>
                  <a:pt x="1536636" y="96534"/>
                  <a:pt x="1429708" y="104172"/>
                </a:cubicBezTo>
                <a:cubicBezTo>
                  <a:pt x="941840" y="139020"/>
                  <a:pt x="1012119" y="548514"/>
                  <a:pt x="943572" y="891250"/>
                </a:cubicBezTo>
                <a:cubicBezTo>
                  <a:pt x="1208708" y="944278"/>
                  <a:pt x="1499194" y="1084948"/>
                  <a:pt x="1603328" y="590309"/>
                </a:cubicBezTo>
                <a:cubicBezTo>
                  <a:pt x="1629400" y="466465"/>
                  <a:pt x="1448999" y="389681"/>
                  <a:pt x="1371835" y="289367"/>
                </a:cubicBezTo>
                <a:cubicBezTo>
                  <a:pt x="1175065" y="312516"/>
                  <a:pt x="909504" y="207568"/>
                  <a:pt x="781526" y="358815"/>
                </a:cubicBezTo>
                <a:cubicBezTo>
                  <a:pt x="253121" y="983293"/>
                  <a:pt x="1349597" y="962278"/>
                  <a:pt x="1418134" y="972273"/>
                </a:cubicBezTo>
                <a:cubicBezTo>
                  <a:pt x="1483724" y="864243"/>
                  <a:pt x="1643704" y="771239"/>
                  <a:pt x="1614903" y="648182"/>
                </a:cubicBezTo>
                <a:cubicBezTo>
                  <a:pt x="1497418" y="146201"/>
                  <a:pt x="937995" y="613492"/>
                  <a:pt x="827825" y="671331"/>
                </a:cubicBezTo>
                <a:cubicBezTo>
                  <a:pt x="885698" y="775503"/>
                  <a:pt x="889395" y="943278"/>
                  <a:pt x="1001445" y="983848"/>
                </a:cubicBezTo>
                <a:cubicBezTo>
                  <a:pt x="1454392" y="1147847"/>
                  <a:pt x="1524447" y="875720"/>
                  <a:pt x="1695926" y="613458"/>
                </a:cubicBezTo>
                <a:cubicBezTo>
                  <a:pt x="1598394" y="579035"/>
                  <a:pt x="920479" y="209044"/>
                  <a:pt x="966721" y="787078"/>
                </a:cubicBezTo>
                <a:cubicBezTo>
                  <a:pt x="979097" y="941778"/>
                  <a:pt x="1221364" y="964557"/>
                  <a:pt x="1348685" y="1053296"/>
                </a:cubicBezTo>
                <a:cubicBezTo>
                  <a:pt x="1433566" y="1010855"/>
                  <a:pt x="1610896" y="1020572"/>
                  <a:pt x="1603328" y="925974"/>
                </a:cubicBezTo>
                <a:cubicBezTo>
                  <a:pt x="1594779" y="819115"/>
                  <a:pt x="1432716" y="761868"/>
                  <a:pt x="1325536" y="763929"/>
                </a:cubicBezTo>
                <a:cubicBezTo>
                  <a:pt x="1203003" y="766285"/>
                  <a:pt x="1109475" y="879676"/>
                  <a:pt x="1001445" y="937549"/>
                </a:cubicBezTo>
                <a:cubicBezTo>
                  <a:pt x="1082468" y="1014714"/>
                  <a:pt x="1132673" y="1165754"/>
                  <a:pt x="1244513" y="1169043"/>
                </a:cubicBezTo>
                <a:cubicBezTo>
                  <a:pt x="1968788" y="1190345"/>
                  <a:pt x="1813313" y="1025773"/>
                  <a:pt x="1695926" y="717630"/>
                </a:cubicBezTo>
                <a:cubicBezTo>
                  <a:pt x="1541597" y="767787"/>
                  <a:pt x="1360369" y="767628"/>
                  <a:pt x="1232939" y="868101"/>
                </a:cubicBezTo>
                <a:cubicBezTo>
                  <a:pt x="1140643" y="940872"/>
                  <a:pt x="1005090" y="1115370"/>
                  <a:pt x="1094042" y="1192192"/>
                </a:cubicBezTo>
                <a:cubicBezTo>
                  <a:pt x="1196741" y="1280887"/>
                  <a:pt x="1356402" y="1122744"/>
                  <a:pt x="1487582" y="1088020"/>
                </a:cubicBezTo>
                <a:cubicBezTo>
                  <a:pt x="1506873" y="995423"/>
                  <a:pt x="1601389" y="886502"/>
                  <a:pt x="1545455" y="810228"/>
                </a:cubicBezTo>
                <a:cubicBezTo>
                  <a:pt x="1265273" y="428162"/>
                  <a:pt x="1160516" y="907352"/>
                  <a:pt x="1117192" y="1006997"/>
                </a:cubicBezTo>
                <a:cubicBezTo>
                  <a:pt x="1232939" y="1026288"/>
                  <a:pt x="1352835" y="1101140"/>
                  <a:pt x="1464432" y="1064871"/>
                </a:cubicBezTo>
                <a:cubicBezTo>
                  <a:pt x="1539988" y="1040315"/>
                  <a:pt x="1639820" y="909010"/>
                  <a:pt x="1580179" y="856526"/>
                </a:cubicBezTo>
                <a:cubicBezTo>
                  <a:pt x="1478144" y="766735"/>
                  <a:pt x="1310103" y="825661"/>
                  <a:pt x="1175065" y="810228"/>
                </a:cubicBezTo>
                <a:cubicBezTo>
                  <a:pt x="1097901" y="879676"/>
                  <a:pt x="895551" y="926532"/>
                  <a:pt x="943572" y="1018572"/>
                </a:cubicBezTo>
                <a:cubicBezTo>
                  <a:pt x="1108313" y="1334326"/>
                  <a:pt x="1456218" y="962640"/>
                  <a:pt x="1545455" y="891250"/>
                </a:cubicBezTo>
                <a:cubicBezTo>
                  <a:pt x="1414275" y="868101"/>
                  <a:pt x="1279652" y="784021"/>
                  <a:pt x="1151916" y="821802"/>
                </a:cubicBezTo>
                <a:cubicBezTo>
                  <a:pt x="298137" y="1074329"/>
                  <a:pt x="733458" y="1137439"/>
                  <a:pt x="978296" y="1215341"/>
                </a:cubicBezTo>
                <a:cubicBezTo>
                  <a:pt x="1094043" y="1161326"/>
                  <a:pt x="1241425" y="1149422"/>
                  <a:pt x="1325536" y="1053296"/>
                </a:cubicBezTo>
                <a:cubicBezTo>
                  <a:pt x="1359717" y="1014232"/>
                  <a:pt x="1273163" y="934207"/>
                  <a:pt x="1221364" y="937549"/>
                </a:cubicBezTo>
                <a:cubicBezTo>
                  <a:pt x="1124878" y="943774"/>
                  <a:pt x="1051602" y="1030146"/>
                  <a:pt x="966721" y="1076445"/>
                </a:cubicBezTo>
                <a:cubicBezTo>
                  <a:pt x="1013020" y="1130460"/>
                  <a:pt x="1035527" y="1226301"/>
                  <a:pt x="1105617" y="1238491"/>
                </a:cubicBezTo>
                <a:cubicBezTo>
                  <a:pt x="1485585" y="1304573"/>
                  <a:pt x="1497953" y="1170761"/>
                  <a:pt x="1661202" y="937549"/>
                </a:cubicBezTo>
                <a:cubicBezTo>
                  <a:pt x="1455682" y="871252"/>
                  <a:pt x="1089396" y="652858"/>
                  <a:pt x="943572" y="1041721"/>
                </a:cubicBezTo>
                <a:cubicBezTo>
                  <a:pt x="907806" y="1137096"/>
                  <a:pt x="1067035" y="1203767"/>
                  <a:pt x="1128766" y="1284790"/>
                </a:cubicBezTo>
                <a:cubicBezTo>
                  <a:pt x="1367976" y="1234633"/>
                  <a:pt x="1628270" y="1244581"/>
                  <a:pt x="1846397" y="1134319"/>
                </a:cubicBezTo>
                <a:cubicBezTo>
                  <a:pt x="2297272" y="906404"/>
                  <a:pt x="2288433" y="649159"/>
                  <a:pt x="1869546" y="462987"/>
                </a:cubicBezTo>
                <a:cubicBezTo>
                  <a:pt x="1708982" y="391625"/>
                  <a:pt x="1522305" y="408972"/>
                  <a:pt x="1348685" y="381964"/>
                </a:cubicBezTo>
                <a:cubicBezTo>
                  <a:pt x="1167348" y="497711"/>
                  <a:pt x="960290" y="580664"/>
                  <a:pt x="804675" y="729205"/>
                </a:cubicBezTo>
                <a:cubicBezTo>
                  <a:pt x="698402" y="830647"/>
                  <a:pt x="500955" y="990496"/>
                  <a:pt x="584756" y="1111169"/>
                </a:cubicBezTo>
                <a:cubicBezTo>
                  <a:pt x="681812" y="1250930"/>
                  <a:pt x="924280" y="1134318"/>
                  <a:pt x="1094042" y="1145893"/>
                </a:cubicBezTo>
                <a:cubicBezTo>
                  <a:pt x="1124420" y="1131084"/>
                  <a:pt x="2452544" y="835763"/>
                  <a:pt x="1996868" y="277792"/>
                </a:cubicBezTo>
                <a:cubicBezTo>
                  <a:pt x="1868077" y="120089"/>
                  <a:pt x="1634195" y="92597"/>
                  <a:pt x="1452858" y="0"/>
                </a:cubicBezTo>
                <a:cubicBezTo>
                  <a:pt x="930182" y="254637"/>
                  <a:pt x="763904" y="196384"/>
                  <a:pt x="781526" y="1006997"/>
                </a:cubicBezTo>
                <a:cubicBezTo>
                  <a:pt x="784200" y="1130009"/>
                  <a:pt x="943571" y="1192192"/>
                  <a:pt x="1024594" y="1284790"/>
                </a:cubicBezTo>
                <a:cubicBezTo>
                  <a:pt x="1227867" y="1095536"/>
                  <a:pt x="1604230" y="894398"/>
                  <a:pt x="1371835" y="509286"/>
                </a:cubicBezTo>
                <a:cubicBezTo>
                  <a:pt x="1291602" y="376328"/>
                  <a:pt x="1094042" y="370389"/>
                  <a:pt x="955146" y="300941"/>
                </a:cubicBezTo>
                <a:cubicBezTo>
                  <a:pt x="804490" y="390105"/>
                  <a:pt x="-39066" y="660967"/>
                  <a:pt x="422711" y="1122744"/>
                </a:cubicBezTo>
                <a:cubicBezTo>
                  <a:pt x="534699" y="1234732"/>
                  <a:pt x="739086" y="1138177"/>
                  <a:pt x="897273" y="1145893"/>
                </a:cubicBezTo>
                <a:cubicBezTo>
                  <a:pt x="1097901" y="1034005"/>
                  <a:pt x="1343211" y="978904"/>
                  <a:pt x="1499156" y="810228"/>
                </a:cubicBezTo>
                <a:cubicBezTo>
                  <a:pt x="1562506" y="741707"/>
                  <a:pt x="1544305" y="580691"/>
                  <a:pt x="1464432" y="532435"/>
                </a:cubicBezTo>
                <a:cubicBezTo>
                  <a:pt x="1314914" y="442101"/>
                  <a:pt x="1117192" y="493853"/>
                  <a:pt x="943572" y="474562"/>
                </a:cubicBezTo>
                <a:cubicBezTo>
                  <a:pt x="853234" y="588466"/>
                  <a:pt x="395074" y="977258"/>
                  <a:pt x="793101" y="1192192"/>
                </a:cubicBezTo>
                <a:cubicBezTo>
                  <a:pt x="930415" y="1266342"/>
                  <a:pt x="1101759" y="1145893"/>
                  <a:pt x="1256088" y="1122744"/>
                </a:cubicBezTo>
                <a:cubicBezTo>
                  <a:pt x="1375693" y="1030147"/>
                  <a:pt x="1542472" y="977743"/>
                  <a:pt x="1614903" y="844952"/>
                </a:cubicBezTo>
                <a:cubicBezTo>
                  <a:pt x="1650200" y="780241"/>
                  <a:pt x="1451485" y="820762"/>
                  <a:pt x="1394984" y="868101"/>
                </a:cubicBezTo>
                <a:cubicBezTo>
                  <a:pt x="1294041" y="952675"/>
                  <a:pt x="1256088" y="1091878"/>
                  <a:pt x="1186640" y="1203767"/>
                </a:cubicBezTo>
                <a:cubicBezTo>
                  <a:pt x="1267663" y="1223058"/>
                  <a:pt x="1350252" y="1286612"/>
                  <a:pt x="1429708" y="1261640"/>
                </a:cubicBezTo>
                <a:cubicBezTo>
                  <a:pt x="1507961" y="1237046"/>
                  <a:pt x="1666086" y="1111133"/>
                  <a:pt x="1591754" y="1076445"/>
                </a:cubicBezTo>
                <a:cubicBezTo>
                  <a:pt x="1485592" y="1026903"/>
                  <a:pt x="1367977" y="1145893"/>
                  <a:pt x="1256088" y="1180617"/>
                </a:cubicBezTo>
                <a:cubicBezTo>
                  <a:pt x="1202073" y="1273215"/>
                  <a:pt x="1139933" y="1361529"/>
                  <a:pt x="1094042" y="1458410"/>
                </a:cubicBezTo>
                <a:cubicBezTo>
                  <a:pt x="1082363" y="1483066"/>
                  <a:pt x="1151916" y="1400536"/>
                  <a:pt x="1151916" y="1400536"/>
                </a:cubicBezTo>
                <a:cubicBezTo>
                  <a:pt x="1148058" y="1481559"/>
                  <a:pt x="1086927" y="1582560"/>
                  <a:pt x="1140341" y="1643605"/>
                </a:cubicBezTo>
                <a:cubicBezTo>
                  <a:pt x="1180512" y="1689515"/>
                  <a:pt x="1277886" y="1634925"/>
                  <a:pt x="1313961" y="1585731"/>
                </a:cubicBezTo>
                <a:cubicBezTo>
                  <a:pt x="1373195" y="1504957"/>
                  <a:pt x="1406045" y="1395917"/>
                  <a:pt x="1394984" y="1296364"/>
                </a:cubicBezTo>
                <a:cubicBezTo>
                  <a:pt x="1390126" y="1252642"/>
                  <a:pt x="1325536" y="1350379"/>
                  <a:pt x="1290812" y="1377387"/>
                </a:cubicBezTo>
                <a:cubicBezTo>
                  <a:pt x="1263804" y="1458410"/>
                  <a:pt x="1229720" y="1537408"/>
                  <a:pt x="1209789" y="1620455"/>
                </a:cubicBezTo>
                <a:cubicBezTo>
                  <a:pt x="1206077" y="1635924"/>
                  <a:pt x="1219727" y="1650930"/>
                  <a:pt x="1221364" y="1666754"/>
                </a:cubicBezTo>
                <a:cubicBezTo>
                  <a:pt x="1231321" y="1763004"/>
                  <a:pt x="1237452" y="1859615"/>
                  <a:pt x="1244513" y="1956121"/>
                </a:cubicBezTo>
                <a:cubicBezTo>
                  <a:pt x="1258623" y="2148956"/>
                  <a:pt x="1212158" y="2097386"/>
                  <a:pt x="1267663" y="2152891"/>
                </a:cubicBezTo>
              </a:path>
            </a:pathLst>
          </a:cu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다른, 다양한, 여러개이(가) 표시된 사진&#10;&#10;자동 생성된 설명">
            <a:extLst>
              <a:ext uri="{FF2B5EF4-FFF2-40B4-BE49-F238E27FC236}">
                <a16:creationId xmlns:a16="http://schemas.microsoft.com/office/drawing/2014/main" id="{29C45C62-4614-42F7-97AE-158F23230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0" y="1666581"/>
            <a:ext cx="7999099" cy="37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4" y="1973949"/>
            <a:ext cx="3073095" cy="3073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1EF32-B116-4E96-AA8F-B6D55F62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81" y="703325"/>
            <a:ext cx="1647800" cy="16478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C18FCB8-2314-4A8D-9D45-0F067DEF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87" y="4587597"/>
            <a:ext cx="8643936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dirty="0"/>
              <a:t>어디가 고장 났을까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919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32" y="2969553"/>
            <a:ext cx="8643936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데이터의 흐름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4887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0A523A-A92D-4C33-949C-7DC29CB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8" y="1521521"/>
            <a:ext cx="6527104" cy="1325563"/>
          </a:xfrm>
        </p:spPr>
        <p:txBody>
          <a:bodyPr/>
          <a:lstStyle/>
          <a:p>
            <a:pPr algn="ctr"/>
            <a:r>
              <a:rPr lang="ko-KR" altLang="en-US" dirty="0"/>
              <a:t>데이터를 주고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52" y="2680005"/>
            <a:ext cx="3073095" cy="30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5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F0A523A-A92D-4C33-949C-7DC29CB1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448" y="1521521"/>
            <a:ext cx="6527104" cy="1325563"/>
          </a:xfrm>
        </p:spPr>
        <p:txBody>
          <a:bodyPr/>
          <a:lstStyle/>
          <a:p>
            <a:pPr algn="ctr"/>
            <a:r>
              <a:rPr lang="ko-KR" altLang="en-US" dirty="0"/>
              <a:t>데이터를 주고 받자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6533C-9ED0-4DC1-849D-93B97C58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1" y="2617375"/>
            <a:ext cx="3073095" cy="30730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3185DE-4997-4C9F-8143-5A550A016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83" y="2617375"/>
            <a:ext cx="3073095" cy="30730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43F13D-30A7-4325-9999-57255E3AF1C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365336" y="4153923"/>
            <a:ext cx="171184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3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1113</Words>
  <Application>Microsoft Office PowerPoint</Application>
  <PresentationFormat>와이드스크린</PresentationFormat>
  <Paragraphs>312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-apple-system</vt:lpstr>
      <vt:lpstr>KoPub Dotum</vt:lpstr>
      <vt:lpstr>맑은 고딕</vt:lpstr>
      <vt:lpstr>Arial</vt:lpstr>
      <vt:lpstr>Office 테마</vt:lpstr>
      <vt:lpstr>OSI 7 Layer</vt:lpstr>
      <vt:lpstr>OSI 7 Layer</vt:lpstr>
      <vt:lpstr>OSI 7 Layer 왜 필요해?</vt:lpstr>
      <vt:lpstr>PowerPoint 프레젠테이션</vt:lpstr>
      <vt:lpstr>PowerPoint 프레젠테이션</vt:lpstr>
      <vt:lpstr>어디가 고장 났을까?</vt:lpstr>
      <vt:lpstr>데이터의 흐름?</vt:lpstr>
      <vt:lpstr>데이터를 주고 받자!</vt:lpstr>
      <vt:lpstr>데이터를 주고 받자!</vt:lpstr>
      <vt:lpstr>데이터를 주고 받자!</vt:lpstr>
      <vt:lpstr>데이터를 주고 받자!</vt:lpstr>
      <vt:lpstr>데이터를 주고 받자!</vt:lpstr>
      <vt:lpstr>데이터를 주고 받자!</vt:lpstr>
      <vt:lpstr>OSI 7 Layer 구분해보자!</vt:lpstr>
      <vt:lpstr>PowerPoint 프레젠테이션</vt:lpstr>
      <vt:lpstr>PowerPoint 프레젠테이션</vt:lpstr>
      <vt:lpstr>Data Link Layer</vt:lpstr>
      <vt:lpstr>Data Link Layer</vt:lpstr>
      <vt:lpstr>PowerPoint 프레젠테이션</vt:lpstr>
      <vt:lpstr>Network Layer</vt:lpstr>
      <vt:lpstr>Network Layer</vt:lpstr>
      <vt:lpstr>PowerPoint 프레젠테이션</vt:lpstr>
      <vt:lpstr>Transport Layer</vt:lpstr>
      <vt:lpstr>Transport Layer</vt:lpstr>
      <vt:lpstr>PowerPoint 프레젠테이션</vt:lpstr>
      <vt:lpstr>Session Layer</vt:lpstr>
      <vt:lpstr>PowerPoint 프레젠테이션</vt:lpstr>
      <vt:lpstr>Presentation Layer</vt:lpstr>
      <vt:lpstr>PowerPoint 프레젠테이션</vt:lpstr>
      <vt:lpstr>Presentation Layer</vt:lpstr>
      <vt:lpstr>PowerPoint 프레젠테이션</vt:lpstr>
      <vt:lpstr>OSI 7 Layer</vt:lpstr>
      <vt:lpstr>세 줄 요약  1. 옛날에 네트워크 장비를 제각각 만드니까 ISO가 만든     네트워크 가이드 라인 같은거다.  2. 각각 층은 독립적이며 자신의 역할에 맞는      인코딩과 디코딩 을 진행한다.  3. 이제 안쓴다.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79</cp:revision>
  <dcterms:created xsi:type="dcterms:W3CDTF">2021-08-08T03:37:08Z</dcterms:created>
  <dcterms:modified xsi:type="dcterms:W3CDTF">2021-09-18T13:46:41Z</dcterms:modified>
</cp:coreProperties>
</file>