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407" r:id="rId3"/>
    <p:sldId id="409" r:id="rId4"/>
    <p:sldId id="390" r:id="rId5"/>
    <p:sldId id="400" r:id="rId6"/>
    <p:sldId id="419" r:id="rId7"/>
    <p:sldId id="408" r:id="rId8"/>
    <p:sldId id="410" r:id="rId9"/>
    <p:sldId id="411" r:id="rId10"/>
    <p:sldId id="412" r:id="rId11"/>
    <p:sldId id="413" r:id="rId12"/>
    <p:sldId id="422" r:id="rId13"/>
    <p:sldId id="421" r:id="rId14"/>
    <p:sldId id="425" r:id="rId15"/>
    <p:sldId id="423" r:id="rId16"/>
    <p:sldId id="428" r:id="rId17"/>
    <p:sldId id="424" r:id="rId18"/>
    <p:sldId id="427" r:id="rId19"/>
    <p:sldId id="415" r:id="rId20"/>
    <p:sldId id="416" r:id="rId21"/>
    <p:sldId id="417" r:id="rId22"/>
    <p:sldId id="426" r:id="rId23"/>
    <p:sldId id="28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70AD47"/>
    <a:srgbClr val="EBF1E9"/>
    <a:srgbClr val="FFFFFF"/>
    <a:srgbClr val="D5E3CF"/>
    <a:srgbClr val="EEA410"/>
    <a:srgbClr val="F3F81C"/>
    <a:srgbClr val="FFFF53"/>
    <a:srgbClr val="CC99FF"/>
    <a:srgbClr val="9D79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87" autoAdjust="0"/>
    <p:restoredTop sz="84039" autoAdjust="0"/>
  </p:normalViewPr>
  <p:slideViewPr>
    <p:cSldViewPr snapToGrid="0">
      <p:cViewPr varScale="1">
        <p:scale>
          <a:sx n="95" d="100"/>
          <a:sy n="95" d="100"/>
        </p:scale>
        <p:origin x="24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61F7F-188C-47E3-9DF6-9513D5ED2543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9910B-CB21-4D5A-ADEE-477EC1207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9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통신계층의 데이터를 보내는 프로토콜은 저번주에 설명한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TCP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UDP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가 있었다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TCP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는 하나하나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신뢰있는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통신을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하는방면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UDP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는 일단 상대가 받는 말든 전송을 하는 통신을 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그럼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TCP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는 어떠한 방식으로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신뢰있는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통신을 할까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75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타임아웃에 관하여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45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이러한 상황에서 처리하는 방법이 두가지가 있는데 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일단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Cumulative ack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를보자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185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“앞의 것은 다 받았고 이걸 못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IropkeBatang"/>
              </a:rPr>
              <a:t>받았어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ropkeBatang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여기부터 다 다시 보내줘” 라는 뜻</a:t>
            </a:r>
            <a:endParaRPr lang="en-US" altLang="ko-KR" b="0" i="0" dirty="0">
              <a:solidFill>
                <a:srgbClr val="000000"/>
              </a:solidFill>
              <a:effectLst/>
              <a:latin typeface="IropkeBatang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IropkeBatang"/>
              </a:rPr>
              <a:t>Cumulative ACK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은 한 번에 주르륵 여러 개 패킷을 보냈다고 하더라도 문제가 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ropkeBatang"/>
              </a:rPr>
              <a:t>ACK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하나만 기억하면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ropkeBatang"/>
              </a:rPr>
              <a:t>.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IropkeBatang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286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986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IropkeBatang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받았는지 여부를 선택적으로 알려준다고 해서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ropkeBatang"/>
              </a:rPr>
              <a:t>selective ACK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이라고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ropkeBatang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반면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ropkeBatang"/>
              </a:rPr>
              <a:t>selective ACK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IropkeBatang"/>
              </a:rPr>
              <a:t>여러개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 패킷에 대해서 각각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ropkeBatang"/>
              </a:rPr>
              <a:t>ACK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을 받았는지를 모두 기억해야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ropkeBatang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IropkeBatang"/>
              </a:rPr>
              <a:t>selective ACK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IropkeBatang"/>
              </a:rPr>
              <a:t>기억해야되는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 것도 많고 구현도 복잡해지는 것을 의미한다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ropkeBatang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222"/>
                </a:solidFill>
                <a:effectLst/>
                <a:latin typeface="IropkeBatang"/>
              </a:rPr>
              <a:t>효율성과 복잡성에 대한 전형적인 트레이드오프 예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라고 할 수 있겠다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ropkeBatang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IropkeBatang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초기의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ropkeBatang"/>
              </a:rPr>
              <a:t>TCP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ropkeBatang"/>
              </a:rPr>
              <a:t>cumulative ACK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을 기반으로 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ropkeBatang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그런데 뒤에 것을 다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IropkeBatang"/>
              </a:rPr>
              <a:t>버리다보니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 비효율적이고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ropkeBatang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이런 비효율성은 기간 프로토콜인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ropkeBatang"/>
              </a:rPr>
              <a:t>IP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가 패킷을 많이 까먹을수록 급속도로 비효율적으로 변하기 시작했다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ropkeBatang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예를 들어 무선 통신에서의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ropkeBatang"/>
              </a:rPr>
              <a:t>IP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라면 까먹는 것도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IropkeBatang"/>
              </a:rPr>
              <a:t>많을테니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ropkeBatang"/>
              </a:rPr>
              <a:t>TCP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는 상당히 많은 양을 재전송 해야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ropkeBatang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그리고 사용자 입장에서 이건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IropkeBatang"/>
              </a:rPr>
              <a:t>매우매우매우매우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 느리다고 느끼게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ropkeBatang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통신망이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ropkeBatang"/>
              </a:rPr>
              <a:t>10%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불안정해지면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ropkeBatang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속도가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ropkeBatang"/>
              </a:rPr>
              <a:t>10%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를 까 먹는 것이 아니라 몇 배 이상 속도가 안 나게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ropkeBatang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그 때문에 나중에는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ropkeBatang"/>
              </a:rPr>
              <a:t>selective ACK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ropkeBatang"/>
              </a:rPr>
              <a:t>TCP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의 옵션으로 채택했다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ropkeBatang"/>
              </a:rPr>
              <a:t>. 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862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IropkeBatang"/>
              </a:rPr>
              <a:t>TCP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교통 체증과 서비스 붕괴 사건</a:t>
            </a:r>
            <a:endParaRPr lang="en-US" altLang="ko-KR" b="0" i="0" dirty="0">
              <a:solidFill>
                <a:srgbClr val="000000"/>
              </a:solidFill>
              <a:effectLst/>
              <a:latin typeface="IropkeBatang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IropkeBatang"/>
              </a:rPr>
              <a:t>1986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년에 있었던 일로 그 당시 최첨단 회선이 효율이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ropkeBatang"/>
              </a:rPr>
              <a:t>10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분의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ropkeBatang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밖에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IropkeBatang"/>
              </a:rPr>
              <a:t>안난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 사건이라고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ropkeBatang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그 당시 라우터가 문제였는데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ropkeBatang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라우터가 과부하가 걸려서 엄청나게 많은 패킷을 놓치고 있던 것이었다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ropkeBatang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근데 패킷을 놓치면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IropkeBatang"/>
              </a:rPr>
              <a:t>tcp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는 상당히 타격이 크다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ropkeBatang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첨부터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IropkeBatang"/>
              </a:rPr>
              <a:t>다시보내야하니깐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ropkeBatang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그것은 더더욱 과부하를 만들고 악순환의 반복이다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ropkeBatang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Batang"/>
              </a:rPr>
              <a:t>이때 등장한 사람이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ropkeBatang"/>
              </a:rPr>
              <a:t>..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797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이사람이라고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 때 이분이 제안한 방법이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패킷을 마구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보내지말고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일단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1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개씩 보내면서 서로 처리 가능한 패킷 개수를 조절하는 것이다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480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그래서 여기 헤더에 보면 윈도우 사이즈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라는게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존재하는데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이거는 마치 창문을 열고 닫으면서 조절하듯이 이부분의 정보로 서로 감당 가능한 패킷의 양을 조절하는 것이다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뭐쨋든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이런식으로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패킷 양을 조절한다는 점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196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Fin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을 보내면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보낸쪽의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상태가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Fin-wait1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상태가 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그리고 받은 쪽은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close-wait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상태가 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299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그리고 일단 알았다고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ack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 보내면 받은 쪽은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fin-wait2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상태가 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781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이렇게 통신을 하기전에 상대방 컴퓨터와 사전에 세션을 수립하는 과정을 거친다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그뿐만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아니라 타임아웃과 재전송도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신뢰있는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통신에 기여한다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54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그리고 추후에 얘도 준비가 되면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fin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을 보낸다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그러면서 상태가 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보낸쪽은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LAST_ACK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상태가 되고 받은 쪽은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TIME-WAIT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상태가 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6020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받은 쪽은 마지막으로 알았다고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ACK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 보내고 받은 쪽은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CLOSED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상태가 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그리고 추후 일정 시간이 흐르면 보낸 쪽도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CLOSED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상태가 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534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https://www.youtube.com/watch?v=</a:t>
            </a:r>
          </a:p>
          <a:p>
            <a:r>
              <a:rPr lang="en-US" altLang="ko-KR" dirty="0"/>
              <a:t>https://stage-diary.tistory.com/315</a:t>
            </a:r>
          </a:p>
          <a:p>
            <a:r>
              <a:rPr lang="en-US" altLang="ko-KR" dirty="0"/>
              <a:t>https://packetlife.net/blog/2010/jun/17/tcp-selective-acknowledgments-sack/</a:t>
            </a:r>
          </a:p>
          <a:p>
            <a:r>
              <a:rPr lang="en-US" altLang="ko-KR" dirty="0"/>
              <a:t>https://copycode.tistory.com/100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494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387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154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295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969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693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800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평범한 데이터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전송중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~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224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3DB4F-DF40-444B-852A-401233B60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8BBBB2-E20B-420C-BABA-4893F4832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EF509-3466-46C7-BF6F-0B2EEDA7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0F11B-4409-4BE3-9742-3A2A7BDA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D30F0-854E-4FD4-83D5-D0E7AAF6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7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96021-01A1-4B0B-AD92-42A86D3C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9E0A62-3B1A-485F-9FF6-224662E7B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D1242-ED7F-4CB7-AAE8-CDDB63C4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A3844-769E-44AC-AB67-C957B5EB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BF359-A35C-49BB-86C5-EC099B26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7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FE3743-DC1C-4752-815C-853E77164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9B7A0A-1922-4282-939C-43BEFF4C9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8A160-7053-400A-BB15-735A01BC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65A06-A7C9-402E-8C34-CFD33BA2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369AC-BB50-487D-B7A5-706AB03C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5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D893D-97C0-44E9-AD9E-836EBD2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CD1AB-C70E-4C66-A315-263EE773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96E8E-0A8C-4F36-8C8E-6C655013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ED353-C392-4A04-8DA2-B74594CE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9C580-BD7C-4AC8-93D4-E346C8F4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CD107-93DE-4309-B8D6-CE41DF44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3F506-2AD2-4ACC-A3CA-3AB437D9C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3D4D0-A442-4DFF-8026-390AA608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90518-3CD2-46E1-9841-692F238A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0CD3-D93B-4830-80D1-223EBBDA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86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C2800-B881-4892-AC0D-F72C81A0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A63D9-6A21-4021-9259-490570309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C33091-83AC-4078-B55A-889694C3A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CA5741-1677-493F-90A6-E7CEE603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8AA03-8EBF-42C1-9A8B-5896496D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8600E5-AD8B-43E4-94FD-DFB07EA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E781C-2968-4A19-A829-CEEC4D9D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E612C-5DE6-4253-A38A-36768227C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C9EA72-0B87-4B0B-93A2-9A89949B3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5F57B1-DF85-4EF3-A70D-0404BB2C3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945929-1DAA-4EC2-9E59-9878EDB6A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3D4E0A-9011-4071-B54B-BCE5316B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35EAEB-F513-4DDC-B2AA-D4656572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DC6795-9091-4BD3-9158-158FAEF2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03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3043-588C-4743-BB6F-CD722A0A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B32A92-9791-48AD-95AD-69781A48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4A9E1F-AEFE-4A7D-A08C-F5F54219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06E0A-7FA3-4A84-8CCF-43B3C45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4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30147-E9D8-402D-89B6-C7F117C5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6247CE-5E70-4D20-93A4-3FFD666B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36E0E7-3A2E-410F-BD4A-58C826AB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648C8-DF0D-4486-A4BE-98ADB07E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4371A-25D2-422E-9624-3AFA4162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C5E44A-10A3-4277-9A88-99B478A9D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52F7C-AB4C-4F0C-8099-85FA8AA8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9B0914-0160-4DA6-80A7-006E29A8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F561D-A21D-4012-8BAD-086DA4C2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14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F1227-E92D-4AA7-881B-FF72EFED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34816D-70F1-49B2-A997-D63309529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229139-4646-4BB7-B9B5-84448339A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A72E0-D5CA-4319-A31B-7E9A8402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0441E-D1BB-414F-8C74-5F1FDB53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1A2F67-67EC-4FC3-A317-D394BC31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3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A6B318-2C03-4025-A1C3-E33CDCAE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F9F51-3C24-4DAA-969A-13B958057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ABCE9-8269-4769-A137-57B10BDD2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784E-BF06-43A2-B140-CABFA9B20D3E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4CE2C-C6CD-4826-9DFA-F17EFE17E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758C9-FA8A-469C-8D91-AEEA4368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F9F9-1FBA-4698-A0FB-084FEBACA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656" y="1884363"/>
            <a:ext cx="9314688" cy="2387600"/>
          </a:xfrm>
        </p:spPr>
        <p:txBody>
          <a:bodyPr/>
          <a:lstStyle/>
          <a:p>
            <a:r>
              <a:rPr lang="en-US" altLang="ko-KR" b="1" dirty="0"/>
              <a:t>3 way handshake and </a:t>
            </a:r>
            <a:br>
              <a:rPr lang="en-US" altLang="ko-KR" b="1" dirty="0"/>
            </a:br>
            <a:r>
              <a:rPr lang="en-US" altLang="ko-KR" b="1" dirty="0"/>
              <a:t>4 way handshake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0D411F-CFF1-459A-ABA9-8F3D65AA1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7862" y="2303654"/>
            <a:ext cx="4858138" cy="531422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백엔드</a:t>
            </a:r>
            <a:r>
              <a:rPr lang="ko-KR" altLang="en-US" sz="2000" dirty="0"/>
              <a:t> 면접 대비 </a:t>
            </a:r>
            <a:r>
              <a:rPr lang="en-US" altLang="ko-KR" sz="2000" dirty="0"/>
              <a:t>CS</a:t>
            </a:r>
            <a:r>
              <a:rPr lang="ko-KR" altLang="en-US" sz="2000" dirty="0"/>
              <a:t>스터디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6839F34-2808-4881-A05C-18ECEAE40E1D}"/>
              </a:ext>
            </a:extLst>
          </p:cNvPr>
          <p:cNvSpPr txBox="1">
            <a:spLocks/>
          </p:cNvSpPr>
          <p:nvPr/>
        </p:nvSpPr>
        <p:spPr>
          <a:xfrm>
            <a:off x="9762931" y="6326578"/>
            <a:ext cx="2429069" cy="531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600" dirty="0"/>
              <a:t>오류 지적 환영</a:t>
            </a:r>
            <a:endParaRPr lang="en-US" altLang="ko-KR" sz="1600" dirty="0"/>
          </a:p>
          <a:p>
            <a:pPr algn="r"/>
            <a:r>
              <a:rPr lang="en-US" altLang="ko-KR" sz="1600" dirty="0"/>
              <a:t>20210831 </a:t>
            </a:r>
            <a:r>
              <a:rPr lang="ko-KR" altLang="en-US" sz="1600" dirty="0"/>
              <a:t>박예진</a:t>
            </a:r>
          </a:p>
        </p:txBody>
      </p:sp>
    </p:spTree>
    <p:extLst>
      <p:ext uri="{BB962C8B-B14F-4D97-AF65-F5344CB8AC3E}">
        <p14:creationId xmlns:p14="http://schemas.microsoft.com/office/powerpoint/2010/main" val="419512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6260C75-C38B-49B6-8351-185CB0706776}"/>
              </a:ext>
            </a:extLst>
          </p:cNvPr>
          <p:cNvCxnSpPr/>
          <p:nvPr/>
        </p:nvCxnSpPr>
        <p:spPr>
          <a:xfrm>
            <a:off x="2243138" y="2039938"/>
            <a:ext cx="0" cy="367188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A878437-3E71-4DDE-9A30-698BA5DC43A8}"/>
              </a:ext>
            </a:extLst>
          </p:cNvPr>
          <p:cNvCxnSpPr/>
          <p:nvPr/>
        </p:nvCxnSpPr>
        <p:spPr>
          <a:xfrm>
            <a:off x="9586913" y="2039938"/>
            <a:ext cx="0" cy="367188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4676533C-9ED0-4DC1-849D-93B97C58D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2" y="1600352"/>
            <a:ext cx="1901673" cy="19016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01141B4-946E-42FF-A137-674CC18B4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752" y="1701952"/>
            <a:ext cx="1901673" cy="190167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F7ED92-7D40-42E7-8A17-92A875272E0F}"/>
              </a:ext>
            </a:extLst>
          </p:cNvPr>
          <p:cNvSpPr/>
          <p:nvPr/>
        </p:nvSpPr>
        <p:spPr>
          <a:xfrm>
            <a:off x="9853612" y="3444875"/>
            <a:ext cx="1801809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652B7D-4F82-4A73-918C-4A00E6637F4B}"/>
              </a:ext>
            </a:extLst>
          </p:cNvPr>
          <p:cNvSpPr/>
          <p:nvPr/>
        </p:nvSpPr>
        <p:spPr>
          <a:xfrm>
            <a:off x="9853612" y="3875881"/>
            <a:ext cx="1801811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LISTEN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2AC0BC2-0373-4184-B505-E0857D302DE9}"/>
              </a:ext>
            </a:extLst>
          </p:cNvPr>
          <p:cNvSpPr/>
          <p:nvPr/>
        </p:nvSpPr>
        <p:spPr>
          <a:xfrm>
            <a:off x="9853613" y="4316224"/>
            <a:ext cx="1801812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SYN-RECEIVED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311D8E-7E73-4788-9788-EE2FA4F3C03D}"/>
              </a:ext>
            </a:extLst>
          </p:cNvPr>
          <p:cNvSpPr/>
          <p:nvPr/>
        </p:nvSpPr>
        <p:spPr>
          <a:xfrm>
            <a:off x="9853612" y="4743450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ESTABLISHED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1F27AD-2356-48F7-AEDA-1D357C17417F}"/>
              </a:ext>
            </a:extLst>
          </p:cNvPr>
          <p:cNvSpPr/>
          <p:nvPr/>
        </p:nvSpPr>
        <p:spPr>
          <a:xfrm>
            <a:off x="312484" y="3444875"/>
            <a:ext cx="1801809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0ED426-E146-433B-A11E-97E1B0C7605C}"/>
              </a:ext>
            </a:extLst>
          </p:cNvPr>
          <p:cNvSpPr/>
          <p:nvPr/>
        </p:nvSpPr>
        <p:spPr>
          <a:xfrm>
            <a:off x="312485" y="3875881"/>
            <a:ext cx="1801812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SYN-SENT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355538-4BB8-4949-9751-6E02976ABDD0}"/>
              </a:ext>
            </a:extLst>
          </p:cNvPr>
          <p:cNvSpPr/>
          <p:nvPr/>
        </p:nvSpPr>
        <p:spPr>
          <a:xfrm>
            <a:off x="312484" y="4303107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ESTABLISHED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B69EDA5-2123-4EA9-AF1F-239EC86D7F0F}"/>
              </a:ext>
            </a:extLst>
          </p:cNvPr>
          <p:cNvSpPr/>
          <p:nvPr/>
        </p:nvSpPr>
        <p:spPr>
          <a:xfrm>
            <a:off x="3378856" y="460535"/>
            <a:ext cx="5072338" cy="1052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~</a:t>
            </a:r>
            <a:r>
              <a:rPr lang="ko-KR" altLang="en-US" sz="3600" b="1" dirty="0">
                <a:solidFill>
                  <a:schemeClr val="tx1"/>
                </a:solidFill>
              </a:rPr>
              <a:t>데이터 </a:t>
            </a:r>
            <a:r>
              <a:rPr lang="ko-KR" altLang="en-US" sz="3600" b="1" dirty="0" err="1">
                <a:solidFill>
                  <a:schemeClr val="tx1"/>
                </a:solidFill>
              </a:rPr>
              <a:t>전송중</a:t>
            </a:r>
            <a:r>
              <a:rPr lang="en-US" altLang="ko-KR" sz="3600" b="1" dirty="0">
                <a:solidFill>
                  <a:schemeClr val="tx1"/>
                </a:solidFill>
              </a:rPr>
              <a:t>~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794FD2-5E6B-4F88-AFC0-B3AFE50E2A6C}"/>
              </a:ext>
            </a:extLst>
          </p:cNvPr>
          <p:cNvSpPr/>
          <p:nvPr/>
        </p:nvSpPr>
        <p:spPr>
          <a:xfrm>
            <a:off x="312484" y="4726641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FIN-WAIT1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55B1FA1-CA8F-4C61-AE93-2E422855B0E8}"/>
              </a:ext>
            </a:extLst>
          </p:cNvPr>
          <p:cNvSpPr/>
          <p:nvPr/>
        </p:nvSpPr>
        <p:spPr>
          <a:xfrm>
            <a:off x="312484" y="5142554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FIN-WAIT2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1DC89E9-E92C-4DA9-805B-066C8F5B9F07}"/>
              </a:ext>
            </a:extLst>
          </p:cNvPr>
          <p:cNvSpPr/>
          <p:nvPr/>
        </p:nvSpPr>
        <p:spPr>
          <a:xfrm>
            <a:off x="312484" y="5570659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TIME-WAIT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66BF131-BB75-4224-AF5A-5FFE75F9F551}"/>
              </a:ext>
            </a:extLst>
          </p:cNvPr>
          <p:cNvSpPr/>
          <p:nvPr/>
        </p:nvSpPr>
        <p:spPr>
          <a:xfrm>
            <a:off x="312484" y="5998764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AB5691A-D174-4D0D-9CAB-527B4EA7B724}"/>
              </a:ext>
            </a:extLst>
          </p:cNvPr>
          <p:cNvSpPr/>
          <p:nvPr/>
        </p:nvSpPr>
        <p:spPr>
          <a:xfrm>
            <a:off x="9853613" y="4316224"/>
            <a:ext cx="1801812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SYN-RECEIVED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8C2EFC-3754-4C6F-88EC-44992E6BE171}"/>
              </a:ext>
            </a:extLst>
          </p:cNvPr>
          <p:cNvSpPr/>
          <p:nvPr/>
        </p:nvSpPr>
        <p:spPr>
          <a:xfrm>
            <a:off x="9853612" y="4743450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ESTABLISHED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026AB35-909D-47AE-811A-007E66640169}"/>
              </a:ext>
            </a:extLst>
          </p:cNvPr>
          <p:cNvSpPr/>
          <p:nvPr/>
        </p:nvSpPr>
        <p:spPr>
          <a:xfrm>
            <a:off x="9853608" y="5166938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CLOSE-WAIT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373029F-2036-4728-92F6-8E5A1E78AC24}"/>
              </a:ext>
            </a:extLst>
          </p:cNvPr>
          <p:cNvSpPr/>
          <p:nvPr/>
        </p:nvSpPr>
        <p:spPr>
          <a:xfrm>
            <a:off x="9853608" y="5595043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LAST-ACK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E67665-5636-460D-95CC-A3FC56D920E2}"/>
              </a:ext>
            </a:extLst>
          </p:cNvPr>
          <p:cNvSpPr/>
          <p:nvPr/>
        </p:nvSpPr>
        <p:spPr>
          <a:xfrm>
            <a:off x="9853608" y="6023148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405A5CF-705C-4167-A3F8-946131AE692E}"/>
              </a:ext>
            </a:extLst>
          </p:cNvPr>
          <p:cNvCxnSpPr>
            <a:cxnSpLocks/>
          </p:cNvCxnSpPr>
          <p:nvPr/>
        </p:nvCxnSpPr>
        <p:spPr>
          <a:xfrm>
            <a:off x="2243138" y="2039938"/>
            <a:ext cx="0" cy="437305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DBC823C-B829-40AF-A416-5F597A196AB1}"/>
              </a:ext>
            </a:extLst>
          </p:cNvPr>
          <p:cNvCxnSpPr>
            <a:cxnSpLocks/>
          </p:cNvCxnSpPr>
          <p:nvPr/>
        </p:nvCxnSpPr>
        <p:spPr>
          <a:xfrm>
            <a:off x="9586913" y="2039938"/>
            <a:ext cx="0" cy="43092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75459-C6DE-4FE7-B9A0-6E522E8CE286}"/>
              </a:ext>
            </a:extLst>
          </p:cNvPr>
          <p:cNvSpPr/>
          <p:nvPr/>
        </p:nvSpPr>
        <p:spPr>
          <a:xfrm>
            <a:off x="9845958" y="4747002"/>
            <a:ext cx="1801808" cy="3504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ESTABLISHED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8099DFF-7081-452D-B76B-C65391590572}"/>
              </a:ext>
            </a:extLst>
          </p:cNvPr>
          <p:cNvSpPr/>
          <p:nvPr/>
        </p:nvSpPr>
        <p:spPr>
          <a:xfrm>
            <a:off x="312484" y="4311425"/>
            <a:ext cx="1801809" cy="3504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ESTABLISHED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F331B6B-16A9-4FD0-AD87-08FD2B668ACA}"/>
              </a:ext>
            </a:extLst>
          </p:cNvPr>
          <p:cNvGrpSpPr/>
          <p:nvPr/>
        </p:nvGrpSpPr>
        <p:grpSpPr>
          <a:xfrm>
            <a:off x="2243138" y="2303217"/>
            <a:ext cx="7343775" cy="1001260"/>
            <a:chOff x="2243138" y="2303217"/>
            <a:chExt cx="7343775" cy="100126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94B0206-037E-4072-8514-4E273B380DE6}"/>
                </a:ext>
              </a:extLst>
            </p:cNvPr>
            <p:cNvGrpSpPr/>
            <p:nvPr/>
          </p:nvGrpSpPr>
          <p:grpSpPr>
            <a:xfrm>
              <a:off x="2243138" y="2620246"/>
              <a:ext cx="7343775" cy="684231"/>
              <a:chOff x="2243138" y="2919394"/>
              <a:chExt cx="7343775" cy="684231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3E95841F-DA9F-446E-8CC5-D6B2574C3BC4}"/>
                  </a:ext>
                </a:extLst>
              </p:cNvPr>
              <p:cNvGrpSpPr/>
              <p:nvPr/>
            </p:nvGrpSpPr>
            <p:grpSpPr>
              <a:xfrm>
                <a:off x="2243138" y="2919394"/>
                <a:ext cx="7343775" cy="684231"/>
                <a:chOff x="2243138" y="2407434"/>
                <a:chExt cx="7343775" cy="684231"/>
              </a:xfrm>
            </p:grpSpPr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B6ADF692-29BA-43B0-A28D-C26956BC15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3138" y="2476500"/>
                  <a:ext cx="7343775" cy="54610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3" name="그룹 52">
                  <a:extLst>
                    <a:ext uri="{FF2B5EF4-FFF2-40B4-BE49-F238E27FC236}">
                      <a16:creationId xmlns:a16="http://schemas.microsoft.com/office/drawing/2014/main" id="{3CA076B4-105F-4DC2-BE13-E3F0260B911C}"/>
                    </a:ext>
                  </a:extLst>
                </p:cNvPr>
                <p:cNvGrpSpPr/>
                <p:nvPr/>
              </p:nvGrpSpPr>
              <p:grpSpPr>
                <a:xfrm rot="247685">
                  <a:off x="4352951" y="2407434"/>
                  <a:ext cx="2933387" cy="684231"/>
                  <a:chOff x="4352951" y="2338369"/>
                  <a:chExt cx="2933387" cy="684231"/>
                </a:xfrm>
              </p:grpSpPr>
              <p:sp>
                <p:nvSpPr>
                  <p:cNvPr id="61" name="직사각형 60">
                    <a:extLst>
                      <a:ext uri="{FF2B5EF4-FFF2-40B4-BE49-F238E27FC236}">
                        <a16:creationId xmlns:a16="http://schemas.microsoft.com/office/drawing/2014/main" id="{67DAD106-18C8-419A-AC63-EF45A44FAC3A}"/>
                      </a:ext>
                    </a:extLst>
                  </p:cNvPr>
                  <p:cNvSpPr/>
                  <p:nvPr/>
                </p:nvSpPr>
                <p:spPr>
                  <a:xfrm>
                    <a:off x="4352951" y="2338369"/>
                    <a:ext cx="2933387" cy="684231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2" name="직사각형 61">
                    <a:extLst>
                      <a:ext uri="{FF2B5EF4-FFF2-40B4-BE49-F238E27FC236}">
                        <a16:creationId xmlns:a16="http://schemas.microsoft.com/office/drawing/2014/main" id="{63C40811-6CEE-4FFC-BD57-6A6A326DB252}"/>
                      </a:ext>
                    </a:extLst>
                  </p:cNvPr>
                  <p:cNvSpPr/>
                  <p:nvPr/>
                </p:nvSpPr>
                <p:spPr>
                  <a:xfrm>
                    <a:off x="4467257" y="2405514"/>
                    <a:ext cx="984334" cy="530296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Seq=11</a:t>
                    </a:r>
                  </a:p>
                  <a:p>
                    <a:pPr algn="ctr"/>
                    <a:r>
                      <a: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data=10</a:t>
                    </a:r>
                  </a:p>
                </p:txBody>
              </p:sp>
              <p:sp>
                <p:nvSpPr>
                  <p:cNvPr id="63" name="직사각형 62">
                    <a:extLst>
                      <a:ext uri="{FF2B5EF4-FFF2-40B4-BE49-F238E27FC236}">
                        <a16:creationId xmlns:a16="http://schemas.microsoft.com/office/drawing/2014/main" id="{57708F49-D299-4407-945D-1F4782D00E3C}"/>
                      </a:ext>
                    </a:extLst>
                  </p:cNvPr>
                  <p:cNvSpPr/>
                  <p:nvPr/>
                </p:nvSpPr>
                <p:spPr>
                  <a:xfrm>
                    <a:off x="5569187" y="2474504"/>
                    <a:ext cx="1622044" cy="40164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D721306D-F917-420F-8200-6EC58CE531A3}"/>
                  </a:ext>
                </a:extLst>
              </p:cNvPr>
              <p:cNvSpPr/>
              <p:nvPr/>
            </p:nvSpPr>
            <p:spPr>
              <a:xfrm rot="279141">
                <a:off x="5484970" y="3105213"/>
                <a:ext cx="1504404" cy="372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datadata</a:t>
                </a:r>
                <a:endParaRPr lang="ko-KR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91" name="부제목 2">
              <a:extLst>
                <a:ext uri="{FF2B5EF4-FFF2-40B4-BE49-F238E27FC236}">
                  <a16:creationId xmlns:a16="http://schemas.microsoft.com/office/drawing/2014/main" id="{06248020-00D2-4778-B4B3-ADD6CB819261}"/>
                </a:ext>
              </a:extLst>
            </p:cNvPr>
            <p:cNvSpPr txBox="1">
              <a:spLocks/>
            </p:cNvSpPr>
            <p:nvPr/>
          </p:nvSpPr>
          <p:spPr>
            <a:xfrm rot="150125">
              <a:off x="4338992" y="2303217"/>
              <a:ext cx="1659218" cy="35078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200" dirty="0"/>
                <a:t>다음엔 </a:t>
              </a:r>
              <a:r>
                <a:rPr lang="en-US" altLang="ko-KR" sz="1200" dirty="0"/>
                <a:t>11</a:t>
              </a:r>
              <a:r>
                <a:rPr lang="ko-KR" altLang="en-US" sz="1200" dirty="0"/>
                <a:t>번 보냄</a:t>
              </a:r>
              <a:r>
                <a:rPr lang="en-US" altLang="ko-KR" sz="1200" dirty="0"/>
                <a:t>~</a:t>
              </a:r>
              <a:r>
                <a:rPr lang="ko-KR" altLang="en-US" sz="1200" dirty="0"/>
                <a:t> 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C0CF234-2196-44D0-A37D-650589BCEC85}"/>
              </a:ext>
            </a:extLst>
          </p:cNvPr>
          <p:cNvGrpSpPr/>
          <p:nvPr/>
        </p:nvGrpSpPr>
        <p:grpSpPr>
          <a:xfrm>
            <a:off x="2243138" y="3288222"/>
            <a:ext cx="7343775" cy="964459"/>
            <a:chOff x="2243138" y="3288222"/>
            <a:chExt cx="7343775" cy="9644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3EE382C-88DC-4215-AD5C-094CB484AA15}"/>
                </a:ext>
              </a:extLst>
            </p:cNvPr>
            <p:cNvGrpSpPr/>
            <p:nvPr/>
          </p:nvGrpSpPr>
          <p:grpSpPr>
            <a:xfrm>
              <a:off x="2243138" y="3568450"/>
              <a:ext cx="7343775" cy="684231"/>
              <a:chOff x="2243138" y="3773469"/>
              <a:chExt cx="7343775" cy="684231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D9FC4E29-9B6A-459C-82A5-ED326885F2DC}"/>
                  </a:ext>
                </a:extLst>
              </p:cNvPr>
              <p:cNvGrpSpPr/>
              <p:nvPr/>
            </p:nvGrpSpPr>
            <p:grpSpPr>
              <a:xfrm>
                <a:off x="2243138" y="3773469"/>
                <a:ext cx="7343775" cy="684231"/>
                <a:chOff x="2243138" y="2407434"/>
                <a:chExt cx="7343775" cy="684231"/>
              </a:xfrm>
            </p:grpSpPr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00BAEEC4-0481-42FD-849B-AFAEE7701B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3138" y="2476500"/>
                  <a:ext cx="7343775" cy="54610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E77BE7DA-3D24-438E-B070-EAAC3A574577}"/>
                    </a:ext>
                  </a:extLst>
                </p:cNvPr>
                <p:cNvGrpSpPr/>
                <p:nvPr/>
              </p:nvGrpSpPr>
              <p:grpSpPr>
                <a:xfrm rot="247685">
                  <a:off x="4352951" y="2407434"/>
                  <a:ext cx="2933387" cy="684231"/>
                  <a:chOff x="4352951" y="2338369"/>
                  <a:chExt cx="2933387" cy="684231"/>
                </a:xfrm>
              </p:grpSpPr>
              <p:sp>
                <p:nvSpPr>
                  <p:cNvPr id="67" name="직사각형 66">
                    <a:extLst>
                      <a:ext uri="{FF2B5EF4-FFF2-40B4-BE49-F238E27FC236}">
                        <a16:creationId xmlns:a16="http://schemas.microsoft.com/office/drawing/2014/main" id="{979D15A2-59D1-4170-A3F2-45D5CC840906}"/>
                      </a:ext>
                    </a:extLst>
                  </p:cNvPr>
                  <p:cNvSpPr/>
                  <p:nvPr/>
                </p:nvSpPr>
                <p:spPr>
                  <a:xfrm>
                    <a:off x="4352951" y="2338369"/>
                    <a:ext cx="2933387" cy="684231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" name="직사각형 67">
                    <a:extLst>
                      <a:ext uri="{FF2B5EF4-FFF2-40B4-BE49-F238E27FC236}">
                        <a16:creationId xmlns:a16="http://schemas.microsoft.com/office/drawing/2014/main" id="{E3698B1E-B7F2-4B70-9BFC-50F1F9790A09}"/>
                      </a:ext>
                    </a:extLst>
                  </p:cNvPr>
                  <p:cNvSpPr/>
                  <p:nvPr/>
                </p:nvSpPr>
                <p:spPr>
                  <a:xfrm>
                    <a:off x="4467257" y="2405514"/>
                    <a:ext cx="984334" cy="530296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Seq=21</a:t>
                    </a:r>
                  </a:p>
                  <a:p>
                    <a:pPr algn="ctr"/>
                    <a:r>
                      <a: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data=10</a:t>
                    </a:r>
                  </a:p>
                </p:txBody>
              </p:sp>
              <p:sp>
                <p:nvSpPr>
                  <p:cNvPr id="69" name="직사각형 68">
                    <a:extLst>
                      <a:ext uri="{FF2B5EF4-FFF2-40B4-BE49-F238E27FC236}">
                        <a16:creationId xmlns:a16="http://schemas.microsoft.com/office/drawing/2014/main" id="{9722ADA7-D91B-4E68-A7BA-683FED82B15B}"/>
                      </a:ext>
                    </a:extLst>
                  </p:cNvPr>
                  <p:cNvSpPr/>
                  <p:nvPr/>
                </p:nvSpPr>
                <p:spPr>
                  <a:xfrm>
                    <a:off x="5569187" y="2474504"/>
                    <a:ext cx="1622044" cy="40164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F8B15C5B-A27B-46D5-8D7A-99D8FD42BB35}"/>
                  </a:ext>
                </a:extLst>
              </p:cNvPr>
              <p:cNvSpPr/>
              <p:nvPr/>
            </p:nvSpPr>
            <p:spPr>
              <a:xfrm rot="279141">
                <a:off x="5484971" y="3964534"/>
                <a:ext cx="1504404" cy="372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datadata</a:t>
                </a:r>
                <a:endParaRPr lang="ko-KR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92" name="부제목 2">
              <a:extLst>
                <a:ext uri="{FF2B5EF4-FFF2-40B4-BE49-F238E27FC236}">
                  <a16:creationId xmlns:a16="http://schemas.microsoft.com/office/drawing/2014/main" id="{5B7F40C1-DA51-4E7E-9BC7-2349476DAB8F}"/>
                </a:ext>
              </a:extLst>
            </p:cNvPr>
            <p:cNvSpPr txBox="1">
              <a:spLocks/>
            </p:cNvSpPr>
            <p:nvPr/>
          </p:nvSpPr>
          <p:spPr>
            <a:xfrm rot="150125">
              <a:off x="4338992" y="3288222"/>
              <a:ext cx="1659218" cy="35078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200" dirty="0"/>
                <a:t>다음엔 </a:t>
              </a:r>
              <a:r>
                <a:rPr lang="en-US" altLang="ko-KR" sz="1200" dirty="0"/>
                <a:t>21</a:t>
              </a:r>
              <a:r>
                <a:rPr lang="ko-KR" altLang="en-US" sz="1200" dirty="0"/>
                <a:t>번 보냄</a:t>
              </a:r>
              <a:r>
                <a:rPr lang="en-US" altLang="ko-KR" sz="1200" dirty="0"/>
                <a:t>~</a:t>
              </a:r>
              <a:r>
                <a:rPr lang="ko-KR" altLang="en-US" sz="1200" dirty="0"/>
                <a:t> 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81DD85A-6F34-4758-8A78-0252527E9F12}"/>
              </a:ext>
            </a:extLst>
          </p:cNvPr>
          <p:cNvGrpSpPr/>
          <p:nvPr/>
        </p:nvGrpSpPr>
        <p:grpSpPr>
          <a:xfrm>
            <a:off x="2243138" y="4858886"/>
            <a:ext cx="7343775" cy="937161"/>
            <a:chOff x="2243138" y="4858886"/>
            <a:chExt cx="7343775" cy="937161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91DDF3AA-355F-4D9D-B455-39481783F824}"/>
                </a:ext>
              </a:extLst>
            </p:cNvPr>
            <p:cNvGrpSpPr/>
            <p:nvPr/>
          </p:nvGrpSpPr>
          <p:grpSpPr>
            <a:xfrm flipH="1">
              <a:off x="2243138" y="5111816"/>
              <a:ext cx="7343775" cy="684231"/>
              <a:chOff x="2243138" y="2407433"/>
              <a:chExt cx="7343775" cy="684231"/>
            </a:xfrm>
          </p:grpSpPr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38A2B65B-BEF5-4D09-BA4D-14AAA793D4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3138" y="2476500"/>
                <a:ext cx="7343775" cy="54610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9FE30900-C28F-48A8-BBA5-92DF32245ABB}"/>
                  </a:ext>
                </a:extLst>
              </p:cNvPr>
              <p:cNvGrpSpPr/>
              <p:nvPr/>
            </p:nvGrpSpPr>
            <p:grpSpPr>
              <a:xfrm rot="247685">
                <a:off x="4352952" y="2407433"/>
                <a:ext cx="2933387" cy="684231"/>
                <a:chOff x="4352951" y="2338369"/>
                <a:chExt cx="2933387" cy="684231"/>
              </a:xfrm>
            </p:grpSpPr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7513C4AF-8CF9-4F95-8300-DB8A74EA33D7}"/>
                    </a:ext>
                  </a:extLst>
                </p:cNvPr>
                <p:cNvSpPr/>
                <p:nvPr/>
              </p:nvSpPr>
              <p:spPr>
                <a:xfrm>
                  <a:off x="4352951" y="2338369"/>
                  <a:ext cx="2933387" cy="684231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F3F64811-85F4-4F8A-8044-AE508407E928}"/>
                    </a:ext>
                  </a:extLst>
                </p:cNvPr>
                <p:cNvSpPr/>
                <p:nvPr/>
              </p:nvSpPr>
              <p:spPr>
                <a:xfrm>
                  <a:off x="4456031" y="2418908"/>
                  <a:ext cx="2752764" cy="53029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Ack=31</a:t>
                  </a:r>
                </a:p>
                <a:p>
                  <a:pPr algn="ctr"/>
                  <a:r>
                    <a:rPr lang="en-US" altLang="ko-KR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ACK</a:t>
                  </a:r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A8AF0ED3-6042-4F09-898E-C8B5A67B1976}"/>
                    </a:ext>
                  </a:extLst>
                </p:cNvPr>
                <p:cNvSpPr/>
                <p:nvPr/>
              </p:nvSpPr>
              <p:spPr>
                <a:xfrm>
                  <a:off x="5569187" y="2474504"/>
                  <a:ext cx="1622044" cy="4016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93" name="부제목 2">
              <a:extLst>
                <a:ext uri="{FF2B5EF4-FFF2-40B4-BE49-F238E27FC236}">
                  <a16:creationId xmlns:a16="http://schemas.microsoft.com/office/drawing/2014/main" id="{41085535-6F72-4B34-AF9A-9F10371B390C}"/>
                </a:ext>
              </a:extLst>
            </p:cNvPr>
            <p:cNvSpPr txBox="1">
              <a:spLocks/>
            </p:cNvSpPr>
            <p:nvPr/>
          </p:nvSpPr>
          <p:spPr>
            <a:xfrm rot="21385386">
              <a:off x="4477707" y="4858886"/>
              <a:ext cx="2546709" cy="35078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200" dirty="0"/>
                <a:t>오케이</a:t>
              </a:r>
              <a:r>
                <a:rPr lang="en-US" altLang="ko-KR" sz="1200" dirty="0"/>
                <a:t>~ </a:t>
              </a:r>
              <a:r>
                <a:rPr lang="ko-KR" altLang="en-US" sz="1200" dirty="0"/>
                <a:t>다음에 </a:t>
              </a:r>
              <a:r>
                <a:rPr lang="en-US" altLang="ko-KR" sz="1200" dirty="0"/>
                <a:t>31</a:t>
              </a:r>
              <a:r>
                <a:rPr lang="ko-KR" altLang="en-US" sz="1200" dirty="0"/>
                <a:t>번 받을 차례임</a:t>
              </a:r>
              <a:r>
                <a:rPr lang="en-US" altLang="ko-KR" sz="1200" dirty="0"/>
                <a:t>~</a:t>
              </a:r>
              <a:r>
                <a:rPr lang="ko-KR" altLang="en-US" sz="12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77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4676533C-9ED0-4DC1-849D-93B97C58D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2" y="1600352"/>
            <a:ext cx="1901673" cy="19016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01141B4-946E-42FF-A137-674CC18B4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752" y="1701952"/>
            <a:ext cx="1901673" cy="190167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F7ED92-7D40-42E7-8A17-92A875272E0F}"/>
              </a:ext>
            </a:extLst>
          </p:cNvPr>
          <p:cNvSpPr/>
          <p:nvPr/>
        </p:nvSpPr>
        <p:spPr>
          <a:xfrm>
            <a:off x="9853612" y="3444875"/>
            <a:ext cx="1801809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652B7D-4F82-4A73-918C-4A00E6637F4B}"/>
              </a:ext>
            </a:extLst>
          </p:cNvPr>
          <p:cNvSpPr/>
          <p:nvPr/>
        </p:nvSpPr>
        <p:spPr>
          <a:xfrm>
            <a:off x="9853612" y="3875881"/>
            <a:ext cx="1801811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LISTEN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2AC0BC2-0373-4184-B505-E0857D302DE9}"/>
              </a:ext>
            </a:extLst>
          </p:cNvPr>
          <p:cNvSpPr/>
          <p:nvPr/>
        </p:nvSpPr>
        <p:spPr>
          <a:xfrm>
            <a:off x="9853613" y="4316224"/>
            <a:ext cx="1801812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SYN-RECEIVED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311D8E-7E73-4788-9788-EE2FA4F3C03D}"/>
              </a:ext>
            </a:extLst>
          </p:cNvPr>
          <p:cNvSpPr/>
          <p:nvPr/>
        </p:nvSpPr>
        <p:spPr>
          <a:xfrm>
            <a:off x="9853612" y="4743450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ESTABLISHED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1F27AD-2356-48F7-AEDA-1D357C17417F}"/>
              </a:ext>
            </a:extLst>
          </p:cNvPr>
          <p:cNvSpPr/>
          <p:nvPr/>
        </p:nvSpPr>
        <p:spPr>
          <a:xfrm>
            <a:off x="312484" y="3444875"/>
            <a:ext cx="1801809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0ED426-E146-433B-A11E-97E1B0C7605C}"/>
              </a:ext>
            </a:extLst>
          </p:cNvPr>
          <p:cNvSpPr/>
          <p:nvPr/>
        </p:nvSpPr>
        <p:spPr>
          <a:xfrm>
            <a:off x="312485" y="3875881"/>
            <a:ext cx="1801812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SYN-SENT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355538-4BB8-4949-9751-6E02976ABDD0}"/>
              </a:ext>
            </a:extLst>
          </p:cNvPr>
          <p:cNvSpPr/>
          <p:nvPr/>
        </p:nvSpPr>
        <p:spPr>
          <a:xfrm>
            <a:off x="312484" y="4303107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ESTABLISHED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794FD2-5E6B-4F88-AFC0-B3AFE50E2A6C}"/>
              </a:ext>
            </a:extLst>
          </p:cNvPr>
          <p:cNvSpPr/>
          <p:nvPr/>
        </p:nvSpPr>
        <p:spPr>
          <a:xfrm>
            <a:off x="312484" y="4726641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FIN-WAIT1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55B1FA1-CA8F-4C61-AE93-2E422855B0E8}"/>
              </a:ext>
            </a:extLst>
          </p:cNvPr>
          <p:cNvSpPr/>
          <p:nvPr/>
        </p:nvSpPr>
        <p:spPr>
          <a:xfrm>
            <a:off x="312484" y="5142554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FIN-WAIT2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1DC89E9-E92C-4DA9-805B-066C8F5B9F07}"/>
              </a:ext>
            </a:extLst>
          </p:cNvPr>
          <p:cNvSpPr/>
          <p:nvPr/>
        </p:nvSpPr>
        <p:spPr>
          <a:xfrm>
            <a:off x="312484" y="5570659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TIME-WAIT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66BF131-BB75-4224-AF5A-5FFE75F9F551}"/>
              </a:ext>
            </a:extLst>
          </p:cNvPr>
          <p:cNvSpPr/>
          <p:nvPr/>
        </p:nvSpPr>
        <p:spPr>
          <a:xfrm>
            <a:off x="312484" y="5998764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AB5691A-D174-4D0D-9CAB-527B4EA7B724}"/>
              </a:ext>
            </a:extLst>
          </p:cNvPr>
          <p:cNvSpPr/>
          <p:nvPr/>
        </p:nvSpPr>
        <p:spPr>
          <a:xfrm>
            <a:off x="9853613" y="4316224"/>
            <a:ext cx="1801812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SYN-RECEIVED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8C2EFC-3754-4C6F-88EC-44992E6BE171}"/>
              </a:ext>
            </a:extLst>
          </p:cNvPr>
          <p:cNvSpPr/>
          <p:nvPr/>
        </p:nvSpPr>
        <p:spPr>
          <a:xfrm>
            <a:off x="9853612" y="4743450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ESTABLISHED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026AB35-909D-47AE-811A-007E66640169}"/>
              </a:ext>
            </a:extLst>
          </p:cNvPr>
          <p:cNvSpPr/>
          <p:nvPr/>
        </p:nvSpPr>
        <p:spPr>
          <a:xfrm>
            <a:off x="9853608" y="5166938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CLOSE-WAIT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373029F-2036-4728-92F6-8E5A1E78AC24}"/>
              </a:ext>
            </a:extLst>
          </p:cNvPr>
          <p:cNvSpPr/>
          <p:nvPr/>
        </p:nvSpPr>
        <p:spPr>
          <a:xfrm>
            <a:off x="9853608" y="5595043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LAST-ACK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E67665-5636-460D-95CC-A3FC56D920E2}"/>
              </a:ext>
            </a:extLst>
          </p:cNvPr>
          <p:cNvSpPr/>
          <p:nvPr/>
        </p:nvSpPr>
        <p:spPr>
          <a:xfrm>
            <a:off x="9853608" y="6023148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405A5CF-705C-4167-A3F8-946131AE692E}"/>
              </a:ext>
            </a:extLst>
          </p:cNvPr>
          <p:cNvCxnSpPr>
            <a:cxnSpLocks/>
          </p:cNvCxnSpPr>
          <p:nvPr/>
        </p:nvCxnSpPr>
        <p:spPr>
          <a:xfrm>
            <a:off x="2243138" y="2039938"/>
            <a:ext cx="0" cy="437305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DBC823C-B829-40AF-A416-5F597A196AB1}"/>
              </a:ext>
            </a:extLst>
          </p:cNvPr>
          <p:cNvCxnSpPr>
            <a:cxnSpLocks/>
          </p:cNvCxnSpPr>
          <p:nvPr/>
        </p:nvCxnSpPr>
        <p:spPr>
          <a:xfrm>
            <a:off x="9586913" y="2039938"/>
            <a:ext cx="0" cy="43092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F256C6C-E0F3-4DA7-AE0C-D655DD1BAE4F}"/>
              </a:ext>
            </a:extLst>
          </p:cNvPr>
          <p:cNvSpPr/>
          <p:nvPr/>
        </p:nvSpPr>
        <p:spPr>
          <a:xfrm>
            <a:off x="3378856" y="460535"/>
            <a:ext cx="5072338" cy="1052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~</a:t>
            </a:r>
            <a:r>
              <a:rPr lang="ko-KR" altLang="en-US" sz="3600" b="1" dirty="0">
                <a:solidFill>
                  <a:schemeClr val="tx1"/>
                </a:solidFill>
              </a:rPr>
              <a:t>데이터 </a:t>
            </a:r>
            <a:r>
              <a:rPr lang="ko-KR" altLang="en-US" sz="3600" b="1" dirty="0" err="1">
                <a:solidFill>
                  <a:schemeClr val="tx1"/>
                </a:solidFill>
              </a:rPr>
              <a:t>전송중</a:t>
            </a:r>
            <a:r>
              <a:rPr lang="en-US" altLang="ko-KR" sz="3600" b="1" dirty="0">
                <a:solidFill>
                  <a:schemeClr val="tx1"/>
                </a:solidFill>
              </a:rPr>
              <a:t>~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A030881-232C-4541-892D-58DFB6E32F15}"/>
              </a:ext>
            </a:extLst>
          </p:cNvPr>
          <p:cNvSpPr/>
          <p:nvPr/>
        </p:nvSpPr>
        <p:spPr>
          <a:xfrm>
            <a:off x="312484" y="4311425"/>
            <a:ext cx="1801809" cy="3504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ESTABLISHED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02BFA24-BFA2-4120-BA41-D56D9DB27A1D}"/>
              </a:ext>
            </a:extLst>
          </p:cNvPr>
          <p:cNvSpPr/>
          <p:nvPr/>
        </p:nvSpPr>
        <p:spPr>
          <a:xfrm>
            <a:off x="9845958" y="4747002"/>
            <a:ext cx="1801808" cy="3504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ESTABLISHED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BF55ADA-23D6-418A-BCCD-B5A8CC8AC20B}"/>
              </a:ext>
            </a:extLst>
          </p:cNvPr>
          <p:cNvSpPr/>
          <p:nvPr/>
        </p:nvSpPr>
        <p:spPr>
          <a:xfrm>
            <a:off x="5296171" y="3459309"/>
            <a:ext cx="1504404" cy="372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. .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29B0404-0E2E-4F61-9EB6-826B8EA86158}"/>
              </a:ext>
            </a:extLst>
          </p:cNvPr>
          <p:cNvGrpSpPr/>
          <p:nvPr/>
        </p:nvGrpSpPr>
        <p:grpSpPr>
          <a:xfrm>
            <a:off x="2243137" y="5210483"/>
            <a:ext cx="7343775" cy="920380"/>
            <a:chOff x="2243137" y="5210483"/>
            <a:chExt cx="7343775" cy="920380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170A4EF-61B4-4BCA-84CB-96F584B206D9}"/>
                </a:ext>
              </a:extLst>
            </p:cNvPr>
            <p:cNvGrpSpPr/>
            <p:nvPr/>
          </p:nvGrpSpPr>
          <p:grpSpPr>
            <a:xfrm flipH="1">
              <a:off x="2243137" y="5446632"/>
              <a:ext cx="7343775" cy="684231"/>
              <a:chOff x="2243138" y="2407433"/>
              <a:chExt cx="7343775" cy="684231"/>
            </a:xfrm>
          </p:grpSpPr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B4B09498-A1D7-4E4D-819A-C595537898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3138" y="2476500"/>
                <a:ext cx="7343775" cy="54610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2EA51796-AF28-4C0E-9951-EA7957A8D53F}"/>
                  </a:ext>
                </a:extLst>
              </p:cNvPr>
              <p:cNvGrpSpPr/>
              <p:nvPr/>
            </p:nvGrpSpPr>
            <p:grpSpPr>
              <a:xfrm rot="247685">
                <a:off x="4352952" y="2407433"/>
                <a:ext cx="2933387" cy="684231"/>
                <a:chOff x="4352951" y="2338369"/>
                <a:chExt cx="2933387" cy="684231"/>
              </a:xfrm>
            </p:grpSpPr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B00E02AE-428A-46F4-B95D-36D4471DC350}"/>
                    </a:ext>
                  </a:extLst>
                </p:cNvPr>
                <p:cNvSpPr/>
                <p:nvPr/>
              </p:nvSpPr>
              <p:spPr>
                <a:xfrm>
                  <a:off x="4352951" y="2338369"/>
                  <a:ext cx="2933387" cy="684231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A639DFFF-F14D-4CAB-B1E5-B4820A69EED3}"/>
                    </a:ext>
                  </a:extLst>
                </p:cNvPr>
                <p:cNvSpPr/>
                <p:nvPr/>
              </p:nvSpPr>
              <p:spPr>
                <a:xfrm>
                  <a:off x="4456031" y="2418908"/>
                  <a:ext cx="2752764" cy="53029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Ack=41</a:t>
                  </a:r>
                </a:p>
                <a:p>
                  <a:pPr algn="ctr"/>
                  <a:r>
                    <a:rPr lang="en-US" altLang="ko-KR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ACK</a:t>
                  </a:r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5D523409-F49F-496D-B349-EA7D21F8F6BE}"/>
                    </a:ext>
                  </a:extLst>
                </p:cNvPr>
                <p:cNvSpPr/>
                <p:nvPr/>
              </p:nvSpPr>
              <p:spPr>
                <a:xfrm>
                  <a:off x="5569187" y="2474504"/>
                  <a:ext cx="1622044" cy="4016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06" name="부제목 2">
              <a:extLst>
                <a:ext uri="{FF2B5EF4-FFF2-40B4-BE49-F238E27FC236}">
                  <a16:creationId xmlns:a16="http://schemas.microsoft.com/office/drawing/2014/main" id="{B8FB45AD-2674-44BD-94A9-8D326D0A5BD8}"/>
                </a:ext>
              </a:extLst>
            </p:cNvPr>
            <p:cNvSpPr txBox="1">
              <a:spLocks/>
            </p:cNvSpPr>
            <p:nvPr/>
          </p:nvSpPr>
          <p:spPr>
            <a:xfrm rot="21405813">
              <a:off x="4538109" y="5210483"/>
              <a:ext cx="2035283" cy="35078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200" dirty="0"/>
                <a:t>오케이</a:t>
              </a:r>
              <a:r>
                <a:rPr lang="en-US" altLang="ko-KR" sz="1200" dirty="0"/>
                <a:t>~ </a:t>
              </a:r>
              <a:r>
                <a:rPr lang="ko-KR" altLang="en-US" sz="1200" dirty="0"/>
                <a:t>다음에 </a:t>
              </a:r>
              <a:r>
                <a:rPr lang="en-US" altLang="ko-KR" sz="1200" dirty="0"/>
                <a:t>41</a:t>
              </a:r>
              <a:r>
                <a:rPr lang="ko-KR" altLang="en-US" sz="1200" dirty="0"/>
                <a:t>번 보내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7AAAC6B-092B-4EF8-BAEE-3E850B03B883}"/>
              </a:ext>
            </a:extLst>
          </p:cNvPr>
          <p:cNvGrpSpPr/>
          <p:nvPr/>
        </p:nvGrpSpPr>
        <p:grpSpPr>
          <a:xfrm>
            <a:off x="2243139" y="3856946"/>
            <a:ext cx="7343775" cy="1005217"/>
            <a:chOff x="2243139" y="3856946"/>
            <a:chExt cx="7343775" cy="100521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F6B607F-B24F-4E08-806C-CCD91D5A71AB}"/>
                </a:ext>
              </a:extLst>
            </p:cNvPr>
            <p:cNvGrpSpPr/>
            <p:nvPr/>
          </p:nvGrpSpPr>
          <p:grpSpPr>
            <a:xfrm>
              <a:off x="2243139" y="3856946"/>
              <a:ext cx="7343775" cy="1005217"/>
              <a:chOff x="2243139" y="3856946"/>
              <a:chExt cx="7343775" cy="1005217"/>
            </a:xfrm>
          </p:grpSpPr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66DC8A36-D271-4969-AC91-941F6016EDCD}"/>
                  </a:ext>
                </a:extLst>
              </p:cNvPr>
              <p:cNvGrpSpPr/>
              <p:nvPr/>
            </p:nvGrpSpPr>
            <p:grpSpPr>
              <a:xfrm>
                <a:off x="2243139" y="4177932"/>
                <a:ext cx="7343775" cy="684231"/>
                <a:chOff x="2243138" y="2407434"/>
                <a:chExt cx="7343775" cy="684231"/>
              </a:xfrm>
            </p:grpSpPr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FBD2410D-8DF3-4CBE-85CC-62D1C044BA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3138" y="2476500"/>
                  <a:ext cx="7343775" cy="54610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id="{1BE2BD79-2B11-428E-AFC8-D447ABA823CA}"/>
                    </a:ext>
                  </a:extLst>
                </p:cNvPr>
                <p:cNvGrpSpPr/>
                <p:nvPr/>
              </p:nvGrpSpPr>
              <p:grpSpPr>
                <a:xfrm rot="247685">
                  <a:off x="4581551" y="2407434"/>
                  <a:ext cx="2933387" cy="684231"/>
                  <a:chOff x="4580958" y="2321913"/>
                  <a:chExt cx="2933387" cy="684231"/>
                </a:xfrm>
              </p:grpSpPr>
              <p:sp>
                <p:nvSpPr>
                  <p:cNvPr id="102" name="직사각형 101">
                    <a:extLst>
                      <a:ext uri="{FF2B5EF4-FFF2-40B4-BE49-F238E27FC236}">
                        <a16:creationId xmlns:a16="http://schemas.microsoft.com/office/drawing/2014/main" id="{A3A8B2F6-E703-436A-B245-09850985B9AD}"/>
                      </a:ext>
                    </a:extLst>
                  </p:cNvPr>
                  <p:cNvSpPr/>
                  <p:nvPr/>
                </p:nvSpPr>
                <p:spPr>
                  <a:xfrm>
                    <a:off x="4580958" y="2321913"/>
                    <a:ext cx="2933387" cy="684231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3" name="직사각형 102">
                    <a:extLst>
                      <a:ext uri="{FF2B5EF4-FFF2-40B4-BE49-F238E27FC236}">
                        <a16:creationId xmlns:a16="http://schemas.microsoft.com/office/drawing/2014/main" id="{D9A20A38-523C-48B7-8457-16328C735FA3}"/>
                      </a:ext>
                    </a:extLst>
                  </p:cNvPr>
                  <p:cNvSpPr/>
                  <p:nvPr/>
                </p:nvSpPr>
                <p:spPr>
                  <a:xfrm>
                    <a:off x="4672462" y="2390703"/>
                    <a:ext cx="984334" cy="530296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Seq=31</a:t>
                    </a:r>
                  </a:p>
                  <a:p>
                    <a:pPr algn="ctr"/>
                    <a:r>
                      <a: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 data=10</a:t>
                    </a:r>
                  </a:p>
                </p:txBody>
              </p:sp>
              <p:sp>
                <p:nvSpPr>
                  <p:cNvPr id="104" name="직사각형 103">
                    <a:extLst>
                      <a:ext uri="{FF2B5EF4-FFF2-40B4-BE49-F238E27FC236}">
                        <a16:creationId xmlns:a16="http://schemas.microsoft.com/office/drawing/2014/main" id="{72BA4492-1F9D-4D12-80D2-2198CEA1294A}"/>
                      </a:ext>
                    </a:extLst>
                  </p:cNvPr>
                  <p:cNvSpPr/>
                  <p:nvPr/>
                </p:nvSpPr>
                <p:spPr>
                  <a:xfrm>
                    <a:off x="5569187" y="2474504"/>
                    <a:ext cx="1622044" cy="40164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105" name="부제목 2">
                <a:extLst>
                  <a:ext uri="{FF2B5EF4-FFF2-40B4-BE49-F238E27FC236}">
                    <a16:creationId xmlns:a16="http://schemas.microsoft.com/office/drawing/2014/main" id="{7B12D442-4FCE-454C-AA8F-87E8CE9349AB}"/>
                  </a:ext>
                </a:extLst>
              </p:cNvPr>
              <p:cNvSpPr txBox="1">
                <a:spLocks/>
              </p:cNvSpPr>
              <p:nvPr/>
            </p:nvSpPr>
            <p:spPr>
              <a:xfrm rot="150125">
                <a:off x="4567595" y="3856946"/>
                <a:ext cx="1659218" cy="3507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ko-KR" altLang="en-US" sz="1200" dirty="0"/>
                  <a:t>다음엔 </a:t>
                </a:r>
                <a:r>
                  <a:rPr lang="en-US" altLang="ko-KR" sz="1200" dirty="0"/>
                  <a:t>31</a:t>
                </a:r>
                <a:r>
                  <a:rPr lang="ko-KR" altLang="en-US" sz="1200" dirty="0"/>
                  <a:t>번 보냄</a:t>
                </a:r>
                <a:r>
                  <a:rPr lang="en-US" altLang="ko-KR" sz="1200" dirty="0"/>
                  <a:t>~</a:t>
                </a:r>
                <a:r>
                  <a:rPr lang="ko-KR" altLang="en-US" sz="1200" dirty="0"/>
                  <a:t> </a:t>
                </a:r>
              </a:p>
            </p:txBody>
          </p:sp>
        </p:grp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7CB90F7-1D77-4965-93EB-89B70EF04692}"/>
                </a:ext>
              </a:extLst>
            </p:cNvPr>
            <p:cNvSpPr/>
            <p:nvPr/>
          </p:nvSpPr>
          <p:spPr>
            <a:xfrm rot="279141">
              <a:off x="5679282" y="4371822"/>
              <a:ext cx="1504404" cy="37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datadata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4F37E1-3BFA-4D24-BA5C-A9E1A05F4012}"/>
              </a:ext>
            </a:extLst>
          </p:cNvPr>
          <p:cNvGrpSpPr/>
          <p:nvPr/>
        </p:nvGrpSpPr>
        <p:grpSpPr>
          <a:xfrm>
            <a:off x="2243139" y="2274756"/>
            <a:ext cx="7343775" cy="1020014"/>
            <a:chOff x="2243139" y="2296953"/>
            <a:chExt cx="7343775" cy="102001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F08717D-C69B-46DC-A00B-0CCE46CEBFC6}"/>
                </a:ext>
              </a:extLst>
            </p:cNvPr>
            <p:cNvGrpSpPr/>
            <p:nvPr/>
          </p:nvGrpSpPr>
          <p:grpSpPr>
            <a:xfrm>
              <a:off x="2243139" y="2296953"/>
              <a:ext cx="7343775" cy="1020014"/>
              <a:chOff x="2243139" y="2296953"/>
              <a:chExt cx="7343775" cy="1020014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6FA7DE0E-1048-4E0A-B108-638951EE9722}"/>
                  </a:ext>
                </a:extLst>
              </p:cNvPr>
              <p:cNvGrpSpPr/>
              <p:nvPr/>
            </p:nvGrpSpPr>
            <p:grpSpPr>
              <a:xfrm>
                <a:off x="2243139" y="2632736"/>
                <a:ext cx="7343775" cy="684231"/>
                <a:chOff x="2243138" y="2407434"/>
                <a:chExt cx="7343775" cy="684231"/>
              </a:xfrm>
            </p:grpSpPr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DA3D3B1F-AB94-47AF-BC9C-F5C147CCD6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3138" y="2476500"/>
                  <a:ext cx="7343775" cy="54610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9969C2A3-E96E-4637-AE4C-1176ADD1F23A}"/>
                    </a:ext>
                  </a:extLst>
                </p:cNvPr>
                <p:cNvGrpSpPr/>
                <p:nvPr/>
              </p:nvGrpSpPr>
              <p:grpSpPr>
                <a:xfrm rot="247685">
                  <a:off x="4581551" y="2407434"/>
                  <a:ext cx="2933387" cy="684231"/>
                  <a:chOff x="4580958" y="2321913"/>
                  <a:chExt cx="2933387" cy="684231"/>
                </a:xfrm>
              </p:grpSpPr>
              <p:sp>
                <p:nvSpPr>
                  <p:cNvPr id="73" name="직사각형 72">
                    <a:extLst>
                      <a:ext uri="{FF2B5EF4-FFF2-40B4-BE49-F238E27FC236}">
                        <a16:creationId xmlns:a16="http://schemas.microsoft.com/office/drawing/2014/main" id="{42B0F373-F51F-45E9-826A-A8B87BD8BF0A}"/>
                      </a:ext>
                    </a:extLst>
                  </p:cNvPr>
                  <p:cNvSpPr/>
                  <p:nvPr/>
                </p:nvSpPr>
                <p:spPr>
                  <a:xfrm>
                    <a:off x="4580958" y="2321913"/>
                    <a:ext cx="2933387" cy="684231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780CCDA2-6262-4BD1-83A6-E6A89A38A50D}"/>
                      </a:ext>
                    </a:extLst>
                  </p:cNvPr>
                  <p:cNvSpPr/>
                  <p:nvPr/>
                </p:nvSpPr>
                <p:spPr>
                  <a:xfrm>
                    <a:off x="4672462" y="2390703"/>
                    <a:ext cx="984334" cy="530296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Seq=31</a:t>
                    </a:r>
                  </a:p>
                  <a:p>
                    <a:pPr algn="ctr"/>
                    <a:r>
                      <a: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 data=10</a:t>
                    </a:r>
                  </a:p>
                </p:txBody>
              </p:sp>
              <p:sp>
                <p:nvSpPr>
                  <p:cNvPr id="75" name="직사각형 74">
                    <a:extLst>
                      <a:ext uri="{FF2B5EF4-FFF2-40B4-BE49-F238E27FC236}">
                        <a16:creationId xmlns:a16="http://schemas.microsoft.com/office/drawing/2014/main" id="{8802232C-08F9-42F9-A646-F70C59F46FDE}"/>
                      </a:ext>
                    </a:extLst>
                  </p:cNvPr>
                  <p:cNvSpPr/>
                  <p:nvPr/>
                </p:nvSpPr>
                <p:spPr>
                  <a:xfrm>
                    <a:off x="5569187" y="2474504"/>
                    <a:ext cx="1622044" cy="40164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97" name="부제목 2">
                <a:extLst>
                  <a:ext uri="{FF2B5EF4-FFF2-40B4-BE49-F238E27FC236}">
                    <a16:creationId xmlns:a16="http://schemas.microsoft.com/office/drawing/2014/main" id="{9F2EE912-A1C4-4875-BEE2-D1AA8755820F}"/>
                  </a:ext>
                </a:extLst>
              </p:cNvPr>
              <p:cNvSpPr txBox="1">
                <a:spLocks/>
              </p:cNvSpPr>
              <p:nvPr/>
            </p:nvSpPr>
            <p:spPr>
              <a:xfrm rot="150125">
                <a:off x="4567595" y="2296953"/>
                <a:ext cx="1659218" cy="3507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ko-KR" altLang="en-US" sz="1200" dirty="0"/>
                  <a:t>다음엔 </a:t>
                </a:r>
                <a:r>
                  <a:rPr lang="en-US" altLang="ko-KR" sz="1200" dirty="0"/>
                  <a:t>31</a:t>
                </a:r>
                <a:r>
                  <a:rPr lang="ko-KR" altLang="en-US" sz="1200" dirty="0"/>
                  <a:t>번 보냄</a:t>
                </a:r>
                <a:r>
                  <a:rPr lang="en-US" altLang="ko-KR" sz="1200" dirty="0"/>
                  <a:t>~</a:t>
                </a:r>
                <a:r>
                  <a:rPr lang="ko-KR" altLang="en-US" sz="1200" dirty="0"/>
                  <a:t> </a:t>
                </a: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1E69471-7B10-4BD2-8F0B-62D740E9BA12}"/>
                </a:ext>
              </a:extLst>
            </p:cNvPr>
            <p:cNvSpPr/>
            <p:nvPr/>
          </p:nvSpPr>
          <p:spPr>
            <a:xfrm rot="279141">
              <a:off x="5679282" y="2828822"/>
              <a:ext cx="1504404" cy="37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datadata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094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4676533C-9ED0-4DC1-849D-93B97C58D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2" y="1067785"/>
            <a:ext cx="1901673" cy="19016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01141B4-946E-42FF-A137-674CC18B4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752" y="1150623"/>
            <a:ext cx="1901673" cy="190167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F7ED92-7D40-42E7-8A17-92A875272E0F}"/>
              </a:ext>
            </a:extLst>
          </p:cNvPr>
          <p:cNvSpPr/>
          <p:nvPr/>
        </p:nvSpPr>
        <p:spPr>
          <a:xfrm>
            <a:off x="9853612" y="2893546"/>
            <a:ext cx="1801809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652B7D-4F82-4A73-918C-4A00E6637F4B}"/>
              </a:ext>
            </a:extLst>
          </p:cNvPr>
          <p:cNvSpPr/>
          <p:nvPr/>
        </p:nvSpPr>
        <p:spPr>
          <a:xfrm>
            <a:off x="9853612" y="3324552"/>
            <a:ext cx="1801811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LISTEN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2AC0BC2-0373-4184-B505-E0857D302DE9}"/>
              </a:ext>
            </a:extLst>
          </p:cNvPr>
          <p:cNvSpPr/>
          <p:nvPr/>
        </p:nvSpPr>
        <p:spPr>
          <a:xfrm>
            <a:off x="9853613" y="3764895"/>
            <a:ext cx="1801812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SYN-RECEIVED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311D8E-7E73-4788-9788-EE2FA4F3C03D}"/>
              </a:ext>
            </a:extLst>
          </p:cNvPr>
          <p:cNvSpPr/>
          <p:nvPr/>
        </p:nvSpPr>
        <p:spPr>
          <a:xfrm>
            <a:off x="9853612" y="4192121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ESTABLISHED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1F27AD-2356-48F7-AEDA-1D357C17417F}"/>
              </a:ext>
            </a:extLst>
          </p:cNvPr>
          <p:cNvSpPr/>
          <p:nvPr/>
        </p:nvSpPr>
        <p:spPr>
          <a:xfrm>
            <a:off x="312484" y="2912308"/>
            <a:ext cx="1801809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0ED426-E146-433B-A11E-97E1B0C7605C}"/>
              </a:ext>
            </a:extLst>
          </p:cNvPr>
          <p:cNvSpPr/>
          <p:nvPr/>
        </p:nvSpPr>
        <p:spPr>
          <a:xfrm>
            <a:off x="312485" y="3343314"/>
            <a:ext cx="1801812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SYN-SENT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355538-4BB8-4949-9751-6E02976ABDD0}"/>
              </a:ext>
            </a:extLst>
          </p:cNvPr>
          <p:cNvSpPr/>
          <p:nvPr/>
        </p:nvSpPr>
        <p:spPr>
          <a:xfrm>
            <a:off x="312484" y="3770540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ESTABLISHED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794FD2-5E6B-4F88-AFC0-B3AFE50E2A6C}"/>
              </a:ext>
            </a:extLst>
          </p:cNvPr>
          <p:cNvSpPr/>
          <p:nvPr/>
        </p:nvSpPr>
        <p:spPr>
          <a:xfrm>
            <a:off x="312484" y="4194074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FIN-WAIT1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55B1FA1-CA8F-4C61-AE93-2E422855B0E8}"/>
              </a:ext>
            </a:extLst>
          </p:cNvPr>
          <p:cNvSpPr/>
          <p:nvPr/>
        </p:nvSpPr>
        <p:spPr>
          <a:xfrm>
            <a:off x="312484" y="4609987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FIN-WAIT2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1DC89E9-E92C-4DA9-805B-066C8F5B9F07}"/>
              </a:ext>
            </a:extLst>
          </p:cNvPr>
          <p:cNvSpPr/>
          <p:nvPr/>
        </p:nvSpPr>
        <p:spPr>
          <a:xfrm>
            <a:off x="312484" y="5038092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TIME-WAIT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66BF131-BB75-4224-AF5A-5FFE75F9F551}"/>
              </a:ext>
            </a:extLst>
          </p:cNvPr>
          <p:cNvSpPr/>
          <p:nvPr/>
        </p:nvSpPr>
        <p:spPr>
          <a:xfrm>
            <a:off x="312484" y="5466197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AB5691A-D174-4D0D-9CAB-527B4EA7B724}"/>
              </a:ext>
            </a:extLst>
          </p:cNvPr>
          <p:cNvSpPr/>
          <p:nvPr/>
        </p:nvSpPr>
        <p:spPr>
          <a:xfrm>
            <a:off x="9853613" y="3764895"/>
            <a:ext cx="1801812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SYN-RECEIVED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8C2EFC-3754-4C6F-88EC-44992E6BE171}"/>
              </a:ext>
            </a:extLst>
          </p:cNvPr>
          <p:cNvSpPr/>
          <p:nvPr/>
        </p:nvSpPr>
        <p:spPr>
          <a:xfrm>
            <a:off x="9853612" y="4192121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ESTABLISHED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026AB35-909D-47AE-811A-007E66640169}"/>
              </a:ext>
            </a:extLst>
          </p:cNvPr>
          <p:cNvSpPr/>
          <p:nvPr/>
        </p:nvSpPr>
        <p:spPr>
          <a:xfrm>
            <a:off x="9853608" y="4615609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CLOSE-WAIT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373029F-2036-4728-92F6-8E5A1E78AC24}"/>
              </a:ext>
            </a:extLst>
          </p:cNvPr>
          <p:cNvSpPr/>
          <p:nvPr/>
        </p:nvSpPr>
        <p:spPr>
          <a:xfrm>
            <a:off x="9853608" y="5043714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LAST-ACK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E67665-5636-460D-95CC-A3FC56D920E2}"/>
              </a:ext>
            </a:extLst>
          </p:cNvPr>
          <p:cNvSpPr/>
          <p:nvPr/>
        </p:nvSpPr>
        <p:spPr>
          <a:xfrm>
            <a:off x="9853608" y="5471819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405A5CF-705C-4167-A3F8-946131AE692E}"/>
              </a:ext>
            </a:extLst>
          </p:cNvPr>
          <p:cNvCxnSpPr>
            <a:cxnSpLocks/>
          </p:cNvCxnSpPr>
          <p:nvPr/>
        </p:nvCxnSpPr>
        <p:spPr>
          <a:xfrm>
            <a:off x="2243138" y="739588"/>
            <a:ext cx="0" cy="56734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DBC823C-B829-40AF-A416-5F597A196AB1}"/>
              </a:ext>
            </a:extLst>
          </p:cNvPr>
          <p:cNvCxnSpPr>
            <a:cxnSpLocks/>
          </p:cNvCxnSpPr>
          <p:nvPr/>
        </p:nvCxnSpPr>
        <p:spPr>
          <a:xfrm>
            <a:off x="9586913" y="578224"/>
            <a:ext cx="0" cy="57709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A030881-232C-4541-892D-58DFB6E32F15}"/>
              </a:ext>
            </a:extLst>
          </p:cNvPr>
          <p:cNvSpPr/>
          <p:nvPr/>
        </p:nvSpPr>
        <p:spPr>
          <a:xfrm>
            <a:off x="312484" y="3778858"/>
            <a:ext cx="1801809" cy="3504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ESTABLISHED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02BFA24-BFA2-4120-BA41-D56D9DB27A1D}"/>
              </a:ext>
            </a:extLst>
          </p:cNvPr>
          <p:cNvSpPr/>
          <p:nvPr/>
        </p:nvSpPr>
        <p:spPr>
          <a:xfrm>
            <a:off x="9845958" y="4195673"/>
            <a:ext cx="1801808" cy="3504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ESTABLISHED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BE80668-8D51-4D0B-9575-6C9B0FD41BFE}"/>
              </a:ext>
            </a:extLst>
          </p:cNvPr>
          <p:cNvGrpSpPr/>
          <p:nvPr/>
        </p:nvGrpSpPr>
        <p:grpSpPr>
          <a:xfrm>
            <a:off x="2243139" y="2484495"/>
            <a:ext cx="7343775" cy="1007635"/>
            <a:chOff x="2243139" y="2484495"/>
            <a:chExt cx="7343775" cy="100763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B3B941D-60E2-4E22-ABF6-7CF8BCA7FD59}"/>
                </a:ext>
              </a:extLst>
            </p:cNvPr>
            <p:cNvGrpSpPr/>
            <p:nvPr/>
          </p:nvGrpSpPr>
          <p:grpSpPr>
            <a:xfrm>
              <a:off x="2243139" y="2807899"/>
              <a:ext cx="7343775" cy="684231"/>
              <a:chOff x="2243139" y="2807899"/>
              <a:chExt cx="7343775" cy="684231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6FA7DE0E-1048-4E0A-B108-638951EE9722}"/>
                  </a:ext>
                </a:extLst>
              </p:cNvPr>
              <p:cNvGrpSpPr/>
              <p:nvPr/>
            </p:nvGrpSpPr>
            <p:grpSpPr>
              <a:xfrm>
                <a:off x="2243139" y="2807899"/>
                <a:ext cx="7343775" cy="684231"/>
                <a:chOff x="2243138" y="2421880"/>
                <a:chExt cx="7343775" cy="684231"/>
              </a:xfrm>
            </p:grpSpPr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DA3D3B1F-AB94-47AF-BC9C-F5C147CCD6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3138" y="2476500"/>
                  <a:ext cx="7343775" cy="54610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9969C2A3-E96E-4637-AE4C-1176ADD1F23A}"/>
                    </a:ext>
                  </a:extLst>
                </p:cNvPr>
                <p:cNvGrpSpPr/>
                <p:nvPr/>
              </p:nvGrpSpPr>
              <p:grpSpPr>
                <a:xfrm rot="247685">
                  <a:off x="4328127" y="2421880"/>
                  <a:ext cx="2933387" cy="684231"/>
                  <a:chOff x="4329231" y="2354565"/>
                  <a:chExt cx="2933387" cy="684231"/>
                </a:xfrm>
              </p:grpSpPr>
              <p:sp>
                <p:nvSpPr>
                  <p:cNvPr id="73" name="직사각형 72">
                    <a:extLst>
                      <a:ext uri="{FF2B5EF4-FFF2-40B4-BE49-F238E27FC236}">
                        <a16:creationId xmlns:a16="http://schemas.microsoft.com/office/drawing/2014/main" id="{42B0F373-F51F-45E9-826A-A8B87BD8BF0A}"/>
                      </a:ext>
                    </a:extLst>
                  </p:cNvPr>
                  <p:cNvSpPr/>
                  <p:nvPr/>
                </p:nvSpPr>
                <p:spPr>
                  <a:xfrm>
                    <a:off x="4329231" y="2354565"/>
                    <a:ext cx="2933387" cy="684231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780CCDA2-6262-4BD1-83A6-E6A89A38A50D}"/>
                      </a:ext>
                    </a:extLst>
                  </p:cNvPr>
                  <p:cNvSpPr/>
                  <p:nvPr/>
                </p:nvSpPr>
                <p:spPr>
                  <a:xfrm>
                    <a:off x="4420735" y="2423355"/>
                    <a:ext cx="984334" cy="530296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Seq=31</a:t>
                    </a:r>
                  </a:p>
                  <a:p>
                    <a:pPr algn="ctr"/>
                    <a:r>
                      <a: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 data=10</a:t>
                    </a:r>
                  </a:p>
                </p:txBody>
              </p:sp>
              <p:sp>
                <p:nvSpPr>
                  <p:cNvPr id="75" name="직사각형 74">
                    <a:extLst>
                      <a:ext uri="{FF2B5EF4-FFF2-40B4-BE49-F238E27FC236}">
                        <a16:creationId xmlns:a16="http://schemas.microsoft.com/office/drawing/2014/main" id="{8802232C-08F9-42F9-A646-F70C59F46FDE}"/>
                      </a:ext>
                    </a:extLst>
                  </p:cNvPr>
                  <p:cNvSpPr/>
                  <p:nvPr/>
                </p:nvSpPr>
                <p:spPr>
                  <a:xfrm>
                    <a:off x="5569187" y="2474504"/>
                    <a:ext cx="1622044" cy="40164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901D3424-A764-4E00-9BCA-2F4A328EFE54}"/>
                  </a:ext>
                </a:extLst>
              </p:cNvPr>
              <p:cNvSpPr/>
              <p:nvPr/>
            </p:nvSpPr>
            <p:spPr>
              <a:xfrm rot="279141">
                <a:off x="5425859" y="2986957"/>
                <a:ext cx="1504404" cy="372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datadata</a:t>
                </a:r>
                <a:endParaRPr lang="ko-KR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97" name="부제목 2">
              <a:extLst>
                <a:ext uri="{FF2B5EF4-FFF2-40B4-BE49-F238E27FC236}">
                  <a16:creationId xmlns:a16="http://schemas.microsoft.com/office/drawing/2014/main" id="{9F2EE912-A1C4-4875-BEE2-D1AA8755820F}"/>
                </a:ext>
              </a:extLst>
            </p:cNvPr>
            <p:cNvSpPr txBox="1">
              <a:spLocks/>
            </p:cNvSpPr>
            <p:nvPr/>
          </p:nvSpPr>
          <p:spPr>
            <a:xfrm rot="150125">
              <a:off x="4314172" y="2484495"/>
              <a:ext cx="1659218" cy="35078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200" dirty="0"/>
                <a:t>다음엔 </a:t>
              </a:r>
              <a:r>
                <a:rPr lang="en-US" altLang="ko-KR" sz="1200" dirty="0"/>
                <a:t>31</a:t>
              </a:r>
              <a:r>
                <a:rPr lang="ko-KR" altLang="en-US" sz="1200" dirty="0"/>
                <a:t>번 보냄</a:t>
              </a:r>
              <a:r>
                <a:rPr lang="en-US" altLang="ko-KR" sz="1200" dirty="0"/>
                <a:t>~</a:t>
              </a:r>
              <a:r>
                <a:rPr lang="ko-KR" altLang="en-US" sz="1200" dirty="0"/>
                <a:t> 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7C4A670-2005-4311-899B-248472522D5C}"/>
              </a:ext>
            </a:extLst>
          </p:cNvPr>
          <p:cNvGrpSpPr/>
          <p:nvPr/>
        </p:nvGrpSpPr>
        <p:grpSpPr>
          <a:xfrm>
            <a:off x="2243137" y="4301319"/>
            <a:ext cx="7343775" cy="920380"/>
            <a:chOff x="2243137" y="4301319"/>
            <a:chExt cx="7343775" cy="920380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170A4EF-61B4-4BCA-84CB-96F584B206D9}"/>
                </a:ext>
              </a:extLst>
            </p:cNvPr>
            <p:cNvGrpSpPr/>
            <p:nvPr/>
          </p:nvGrpSpPr>
          <p:grpSpPr>
            <a:xfrm flipH="1">
              <a:off x="2243137" y="4537468"/>
              <a:ext cx="7343775" cy="684231"/>
              <a:chOff x="2243138" y="2407433"/>
              <a:chExt cx="7343775" cy="684231"/>
            </a:xfrm>
          </p:grpSpPr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B4B09498-A1D7-4E4D-819A-C595537898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3138" y="2476500"/>
                <a:ext cx="7343775" cy="54610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2EA51796-AF28-4C0E-9951-EA7957A8D53F}"/>
                  </a:ext>
                </a:extLst>
              </p:cNvPr>
              <p:cNvGrpSpPr/>
              <p:nvPr/>
            </p:nvGrpSpPr>
            <p:grpSpPr>
              <a:xfrm rot="247685">
                <a:off x="4456975" y="2407433"/>
                <a:ext cx="2933387" cy="684231"/>
                <a:chOff x="4456704" y="2330881"/>
                <a:chExt cx="2933387" cy="684231"/>
              </a:xfrm>
            </p:grpSpPr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B00E02AE-428A-46F4-B95D-36D4471DC350}"/>
                    </a:ext>
                  </a:extLst>
                </p:cNvPr>
                <p:cNvSpPr/>
                <p:nvPr/>
              </p:nvSpPr>
              <p:spPr>
                <a:xfrm>
                  <a:off x="4456704" y="2330881"/>
                  <a:ext cx="2933387" cy="684231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A639DFFF-F14D-4CAB-B1E5-B4820A69EED3}"/>
                    </a:ext>
                  </a:extLst>
                </p:cNvPr>
                <p:cNvSpPr/>
                <p:nvPr/>
              </p:nvSpPr>
              <p:spPr>
                <a:xfrm>
                  <a:off x="4559784" y="2411420"/>
                  <a:ext cx="2752764" cy="53029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Ack=21</a:t>
                  </a:r>
                </a:p>
                <a:p>
                  <a:pPr algn="ctr"/>
                  <a:r>
                    <a:rPr lang="en-US" altLang="ko-KR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ACK</a:t>
                  </a:r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5D523409-F49F-496D-B349-EA7D21F8F6BE}"/>
                    </a:ext>
                  </a:extLst>
                </p:cNvPr>
                <p:cNvSpPr/>
                <p:nvPr/>
              </p:nvSpPr>
              <p:spPr>
                <a:xfrm>
                  <a:off x="5569187" y="2474504"/>
                  <a:ext cx="1622044" cy="4016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06" name="부제목 2">
              <a:extLst>
                <a:ext uri="{FF2B5EF4-FFF2-40B4-BE49-F238E27FC236}">
                  <a16:creationId xmlns:a16="http://schemas.microsoft.com/office/drawing/2014/main" id="{B8FB45AD-2674-44BD-94A9-8D326D0A5BD8}"/>
                </a:ext>
              </a:extLst>
            </p:cNvPr>
            <p:cNvSpPr txBox="1">
              <a:spLocks/>
            </p:cNvSpPr>
            <p:nvPr/>
          </p:nvSpPr>
          <p:spPr>
            <a:xfrm rot="21405813">
              <a:off x="4538109" y="4301319"/>
              <a:ext cx="2035283" cy="35078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200" dirty="0"/>
                <a:t>오케이</a:t>
              </a:r>
              <a:r>
                <a:rPr lang="en-US" altLang="ko-KR" sz="1200" dirty="0"/>
                <a:t>~ </a:t>
              </a:r>
              <a:r>
                <a:rPr lang="ko-KR" altLang="en-US" sz="1200" dirty="0"/>
                <a:t>다음에 </a:t>
              </a:r>
              <a:r>
                <a:rPr lang="en-US" altLang="ko-KR" sz="1200" dirty="0"/>
                <a:t>21</a:t>
              </a:r>
              <a:r>
                <a:rPr lang="ko-KR" altLang="en-US" sz="1200" dirty="0"/>
                <a:t>번 보내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EA5E019-DC8D-4691-88D1-4B094688AF98}"/>
              </a:ext>
            </a:extLst>
          </p:cNvPr>
          <p:cNvGrpSpPr/>
          <p:nvPr/>
        </p:nvGrpSpPr>
        <p:grpSpPr>
          <a:xfrm>
            <a:off x="2243138" y="536130"/>
            <a:ext cx="7343775" cy="1001260"/>
            <a:chOff x="2243138" y="536130"/>
            <a:chExt cx="7343775" cy="1001260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3ACED6C-7649-43AB-A98D-F7A424AEB337}"/>
                </a:ext>
              </a:extLst>
            </p:cNvPr>
            <p:cNvGrpSpPr/>
            <p:nvPr/>
          </p:nvGrpSpPr>
          <p:grpSpPr>
            <a:xfrm>
              <a:off x="2243138" y="853159"/>
              <a:ext cx="7343775" cy="684231"/>
              <a:chOff x="2243138" y="2919394"/>
              <a:chExt cx="7343775" cy="684231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467CA2A3-48DA-493F-99E9-5E2146007D03}"/>
                  </a:ext>
                </a:extLst>
              </p:cNvPr>
              <p:cNvGrpSpPr/>
              <p:nvPr/>
            </p:nvGrpSpPr>
            <p:grpSpPr>
              <a:xfrm>
                <a:off x="2243138" y="2919394"/>
                <a:ext cx="7343775" cy="684231"/>
                <a:chOff x="2243138" y="2407434"/>
                <a:chExt cx="7343775" cy="684231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46C29C63-A878-4310-8DD6-B58259F8BD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3138" y="2476500"/>
                  <a:ext cx="7343775" cy="54610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980E23EC-1E78-47D7-9A9F-647CA021C55A}"/>
                    </a:ext>
                  </a:extLst>
                </p:cNvPr>
                <p:cNvGrpSpPr/>
                <p:nvPr/>
              </p:nvGrpSpPr>
              <p:grpSpPr>
                <a:xfrm rot="247685">
                  <a:off x="4352951" y="2407434"/>
                  <a:ext cx="2933387" cy="684231"/>
                  <a:chOff x="4352951" y="2338369"/>
                  <a:chExt cx="2933387" cy="684231"/>
                </a:xfrm>
              </p:grpSpPr>
              <p:sp>
                <p:nvSpPr>
                  <p:cNvPr id="64" name="직사각형 63">
                    <a:extLst>
                      <a:ext uri="{FF2B5EF4-FFF2-40B4-BE49-F238E27FC236}">
                        <a16:creationId xmlns:a16="http://schemas.microsoft.com/office/drawing/2014/main" id="{9B96AE11-9140-44A1-9908-1E7F48D8AA08}"/>
                      </a:ext>
                    </a:extLst>
                  </p:cNvPr>
                  <p:cNvSpPr/>
                  <p:nvPr/>
                </p:nvSpPr>
                <p:spPr>
                  <a:xfrm>
                    <a:off x="4352951" y="2338369"/>
                    <a:ext cx="2933387" cy="684231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5" name="직사각형 64">
                    <a:extLst>
                      <a:ext uri="{FF2B5EF4-FFF2-40B4-BE49-F238E27FC236}">
                        <a16:creationId xmlns:a16="http://schemas.microsoft.com/office/drawing/2014/main" id="{A55580B0-0E79-4B4F-8A70-07B106B7A8E3}"/>
                      </a:ext>
                    </a:extLst>
                  </p:cNvPr>
                  <p:cNvSpPr/>
                  <p:nvPr/>
                </p:nvSpPr>
                <p:spPr>
                  <a:xfrm>
                    <a:off x="4467257" y="2405514"/>
                    <a:ext cx="984334" cy="530296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Seq=11</a:t>
                    </a:r>
                  </a:p>
                  <a:p>
                    <a:pPr algn="ctr"/>
                    <a:r>
                      <a: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data=10</a:t>
                    </a:r>
                  </a:p>
                </p:txBody>
              </p:sp>
              <p:sp>
                <p:nvSpPr>
                  <p:cNvPr id="66" name="직사각형 65">
                    <a:extLst>
                      <a:ext uri="{FF2B5EF4-FFF2-40B4-BE49-F238E27FC236}">
                        <a16:creationId xmlns:a16="http://schemas.microsoft.com/office/drawing/2014/main" id="{26289F38-8A04-4BCE-BB87-5332CAE54098}"/>
                      </a:ext>
                    </a:extLst>
                  </p:cNvPr>
                  <p:cNvSpPr/>
                  <p:nvPr/>
                </p:nvSpPr>
                <p:spPr>
                  <a:xfrm>
                    <a:off x="5569187" y="2474504"/>
                    <a:ext cx="1622044" cy="40164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3D28DE3E-717C-4772-A79D-945F41A8CE8B}"/>
                  </a:ext>
                </a:extLst>
              </p:cNvPr>
              <p:cNvSpPr/>
              <p:nvPr/>
            </p:nvSpPr>
            <p:spPr>
              <a:xfrm rot="279141">
                <a:off x="5484970" y="3105213"/>
                <a:ext cx="1504404" cy="372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datadata</a:t>
                </a:r>
                <a:endParaRPr lang="ko-KR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88" name="부제목 2">
              <a:extLst>
                <a:ext uri="{FF2B5EF4-FFF2-40B4-BE49-F238E27FC236}">
                  <a16:creationId xmlns:a16="http://schemas.microsoft.com/office/drawing/2014/main" id="{738A5179-0285-404D-8EFF-8D6C10174EB3}"/>
                </a:ext>
              </a:extLst>
            </p:cNvPr>
            <p:cNvSpPr txBox="1">
              <a:spLocks/>
            </p:cNvSpPr>
            <p:nvPr/>
          </p:nvSpPr>
          <p:spPr>
            <a:xfrm rot="150125">
              <a:off x="4338992" y="536130"/>
              <a:ext cx="1659218" cy="35078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200" dirty="0"/>
                <a:t>다음엔 </a:t>
              </a:r>
              <a:r>
                <a:rPr lang="en-US" altLang="ko-KR" sz="1200" dirty="0"/>
                <a:t>11</a:t>
              </a:r>
              <a:r>
                <a:rPr lang="ko-KR" altLang="en-US" sz="1200" dirty="0"/>
                <a:t>번 보냄</a:t>
              </a:r>
              <a:r>
                <a:rPr lang="en-US" altLang="ko-KR" sz="1200" dirty="0"/>
                <a:t>~</a:t>
              </a:r>
              <a:r>
                <a:rPr lang="ko-KR" altLang="en-US" sz="1200" dirty="0"/>
                <a:t> 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44BB9E6-86CF-45CD-AFF0-692202A12531}"/>
              </a:ext>
            </a:extLst>
          </p:cNvPr>
          <p:cNvGrpSpPr/>
          <p:nvPr/>
        </p:nvGrpSpPr>
        <p:grpSpPr>
          <a:xfrm>
            <a:off x="2243138" y="1521135"/>
            <a:ext cx="7343775" cy="964459"/>
            <a:chOff x="2243138" y="1521135"/>
            <a:chExt cx="7343775" cy="964459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32BAA693-EF3D-4D30-8390-B727458E6061}"/>
                </a:ext>
              </a:extLst>
            </p:cNvPr>
            <p:cNvGrpSpPr/>
            <p:nvPr/>
          </p:nvGrpSpPr>
          <p:grpSpPr>
            <a:xfrm>
              <a:off x="2243138" y="1801363"/>
              <a:ext cx="7343775" cy="684231"/>
              <a:chOff x="2243138" y="3773469"/>
              <a:chExt cx="7343775" cy="684231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4647E9C9-3EFF-44FD-85F9-820204383225}"/>
                  </a:ext>
                </a:extLst>
              </p:cNvPr>
              <p:cNvGrpSpPr/>
              <p:nvPr/>
            </p:nvGrpSpPr>
            <p:grpSpPr>
              <a:xfrm>
                <a:off x="2243138" y="3773469"/>
                <a:ext cx="7343775" cy="684231"/>
                <a:chOff x="2243138" y="2407434"/>
                <a:chExt cx="7343775" cy="684231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A156BBA8-40A6-4D21-B2C8-5855DFCB8F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3138" y="2476500"/>
                  <a:ext cx="7343775" cy="54610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그룹 83">
                  <a:extLst>
                    <a:ext uri="{FF2B5EF4-FFF2-40B4-BE49-F238E27FC236}">
                      <a16:creationId xmlns:a16="http://schemas.microsoft.com/office/drawing/2014/main" id="{BAD3B8CD-A757-4F3D-92D7-6634FAFE49AA}"/>
                    </a:ext>
                  </a:extLst>
                </p:cNvPr>
                <p:cNvGrpSpPr/>
                <p:nvPr/>
              </p:nvGrpSpPr>
              <p:grpSpPr>
                <a:xfrm rot="247685">
                  <a:off x="4352951" y="2407434"/>
                  <a:ext cx="2933387" cy="684231"/>
                  <a:chOff x="4352951" y="2338369"/>
                  <a:chExt cx="2933387" cy="684231"/>
                </a:xfrm>
              </p:grpSpPr>
              <p:sp>
                <p:nvSpPr>
                  <p:cNvPr id="85" name="직사각형 84">
                    <a:extLst>
                      <a:ext uri="{FF2B5EF4-FFF2-40B4-BE49-F238E27FC236}">
                        <a16:creationId xmlns:a16="http://schemas.microsoft.com/office/drawing/2014/main" id="{9196914A-0955-4D72-BFAD-3EB98D2E3AEC}"/>
                      </a:ext>
                    </a:extLst>
                  </p:cNvPr>
                  <p:cNvSpPr/>
                  <p:nvPr/>
                </p:nvSpPr>
                <p:spPr>
                  <a:xfrm>
                    <a:off x="4352951" y="2338369"/>
                    <a:ext cx="2933387" cy="684231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6" name="직사각형 85">
                    <a:extLst>
                      <a:ext uri="{FF2B5EF4-FFF2-40B4-BE49-F238E27FC236}">
                        <a16:creationId xmlns:a16="http://schemas.microsoft.com/office/drawing/2014/main" id="{B36CD5D7-6E69-4E00-8D9F-093B8EC733BB}"/>
                      </a:ext>
                    </a:extLst>
                  </p:cNvPr>
                  <p:cNvSpPr/>
                  <p:nvPr/>
                </p:nvSpPr>
                <p:spPr>
                  <a:xfrm>
                    <a:off x="4467257" y="2405514"/>
                    <a:ext cx="984334" cy="530296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Seq=21</a:t>
                    </a:r>
                  </a:p>
                  <a:p>
                    <a:pPr algn="ctr"/>
                    <a:r>
                      <a: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data=10</a:t>
                    </a:r>
                  </a:p>
                </p:txBody>
              </p:sp>
              <p:sp>
                <p:nvSpPr>
                  <p:cNvPr id="87" name="직사각형 86">
                    <a:extLst>
                      <a:ext uri="{FF2B5EF4-FFF2-40B4-BE49-F238E27FC236}">
                        <a16:creationId xmlns:a16="http://schemas.microsoft.com/office/drawing/2014/main" id="{A3B6642E-A6B1-4448-9B8C-35C093D35F31}"/>
                      </a:ext>
                    </a:extLst>
                  </p:cNvPr>
                  <p:cNvSpPr/>
                  <p:nvPr/>
                </p:nvSpPr>
                <p:spPr>
                  <a:xfrm>
                    <a:off x="5569187" y="2474504"/>
                    <a:ext cx="1622044" cy="40164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86315B2-598B-4DE3-9D15-314C248286C2}"/>
                  </a:ext>
                </a:extLst>
              </p:cNvPr>
              <p:cNvSpPr/>
              <p:nvPr/>
            </p:nvSpPr>
            <p:spPr>
              <a:xfrm rot="279141">
                <a:off x="5484971" y="3964534"/>
                <a:ext cx="1504404" cy="372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datadata</a:t>
                </a:r>
                <a:endParaRPr lang="ko-KR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89" name="부제목 2">
              <a:extLst>
                <a:ext uri="{FF2B5EF4-FFF2-40B4-BE49-F238E27FC236}">
                  <a16:creationId xmlns:a16="http://schemas.microsoft.com/office/drawing/2014/main" id="{66D720C5-D13B-4332-9688-634BF24EEE0F}"/>
                </a:ext>
              </a:extLst>
            </p:cNvPr>
            <p:cNvSpPr txBox="1">
              <a:spLocks/>
            </p:cNvSpPr>
            <p:nvPr/>
          </p:nvSpPr>
          <p:spPr>
            <a:xfrm rot="150125">
              <a:off x="4338992" y="1521135"/>
              <a:ext cx="1659218" cy="35078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200" dirty="0"/>
                <a:t>다음엔 </a:t>
              </a:r>
              <a:r>
                <a:rPr lang="en-US" altLang="ko-KR" sz="1200" dirty="0"/>
                <a:t>21</a:t>
              </a:r>
              <a:r>
                <a:rPr lang="ko-KR" altLang="en-US" sz="1200" dirty="0"/>
                <a:t>번 보냄</a:t>
              </a:r>
              <a:r>
                <a:rPr lang="en-US" altLang="ko-KR" sz="1200" dirty="0"/>
                <a:t>~</a:t>
              </a:r>
              <a:r>
                <a:rPr lang="ko-KR" altLang="en-US" sz="1200" dirty="0"/>
                <a:t> </a:t>
              </a: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83C9BC4-E597-4B4D-9A1D-AA9B8AA487C6}"/>
              </a:ext>
            </a:extLst>
          </p:cNvPr>
          <p:cNvSpPr/>
          <p:nvPr/>
        </p:nvSpPr>
        <p:spPr>
          <a:xfrm>
            <a:off x="5296171" y="5495112"/>
            <a:ext cx="1504404" cy="372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. .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63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4676533C-9ED0-4DC1-849D-93B97C58D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2" y="1600352"/>
            <a:ext cx="1901673" cy="19016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01141B4-946E-42FF-A137-674CC18B4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752" y="1701952"/>
            <a:ext cx="1901673" cy="190167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F7ED92-7D40-42E7-8A17-92A875272E0F}"/>
              </a:ext>
            </a:extLst>
          </p:cNvPr>
          <p:cNvSpPr/>
          <p:nvPr/>
        </p:nvSpPr>
        <p:spPr>
          <a:xfrm>
            <a:off x="9853612" y="3444875"/>
            <a:ext cx="1801809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652B7D-4F82-4A73-918C-4A00E6637F4B}"/>
              </a:ext>
            </a:extLst>
          </p:cNvPr>
          <p:cNvSpPr/>
          <p:nvPr/>
        </p:nvSpPr>
        <p:spPr>
          <a:xfrm>
            <a:off x="9853612" y="3875881"/>
            <a:ext cx="1801811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LISTEN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2AC0BC2-0373-4184-B505-E0857D302DE9}"/>
              </a:ext>
            </a:extLst>
          </p:cNvPr>
          <p:cNvSpPr/>
          <p:nvPr/>
        </p:nvSpPr>
        <p:spPr>
          <a:xfrm>
            <a:off x="9853613" y="4316224"/>
            <a:ext cx="1801812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SYN-RECEIVED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311D8E-7E73-4788-9788-EE2FA4F3C03D}"/>
              </a:ext>
            </a:extLst>
          </p:cNvPr>
          <p:cNvSpPr/>
          <p:nvPr/>
        </p:nvSpPr>
        <p:spPr>
          <a:xfrm>
            <a:off x="9853612" y="4743450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ESTABLISHED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1F27AD-2356-48F7-AEDA-1D357C17417F}"/>
              </a:ext>
            </a:extLst>
          </p:cNvPr>
          <p:cNvSpPr/>
          <p:nvPr/>
        </p:nvSpPr>
        <p:spPr>
          <a:xfrm>
            <a:off x="312484" y="3444875"/>
            <a:ext cx="1801809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0ED426-E146-433B-A11E-97E1B0C7605C}"/>
              </a:ext>
            </a:extLst>
          </p:cNvPr>
          <p:cNvSpPr/>
          <p:nvPr/>
        </p:nvSpPr>
        <p:spPr>
          <a:xfrm>
            <a:off x="312485" y="3875881"/>
            <a:ext cx="1801812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SYN-SENT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355538-4BB8-4949-9751-6E02976ABDD0}"/>
              </a:ext>
            </a:extLst>
          </p:cNvPr>
          <p:cNvSpPr/>
          <p:nvPr/>
        </p:nvSpPr>
        <p:spPr>
          <a:xfrm>
            <a:off x="312484" y="4303107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ESTABLISHED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794FD2-5E6B-4F88-AFC0-B3AFE50E2A6C}"/>
              </a:ext>
            </a:extLst>
          </p:cNvPr>
          <p:cNvSpPr/>
          <p:nvPr/>
        </p:nvSpPr>
        <p:spPr>
          <a:xfrm>
            <a:off x="312484" y="4726641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FIN-WAIT1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55B1FA1-CA8F-4C61-AE93-2E422855B0E8}"/>
              </a:ext>
            </a:extLst>
          </p:cNvPr>
          <p:cNvSpPr/>
          <p:nvPr/>
        </p:nvSpPr>
        <p:spPr>
          <a:xfrm>
            <a:off x="312484" y="5142554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FIN-WAIT2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1DC89E9-E92C-4DA9-805B-066C8F5B9F07}"/>
              </a:ext>
            </a:extLst>
          </p:cNvPr>
          <p:cNvSpPr/>
          <p:nvPr/>
        </p:nvSpPr>
        <p:spPr>
          <a:xfrm>
            <a:off x="312484" y="5570659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TIME-WAIT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66BF131-BB75-4224-AF5A-5FFE75F9F551}"/>
              </a:ext>
            </a:extLst>
          </p:cNvPr>
          <p:cNvSpPr/>
          <p:nvPr/>
        </p:nvSpPr>
        <p:spPr>
          <a:xfrm>
            <a:off x="312484" y="5998764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AB5691A-D174-4D0D-9CAB-527B4EA7B724}"/>
              </a:ext>
            </a:extLst>
          </p:cNvPr>
          <p:cNvSpPr/>
          <p:nvPr/>
        </p:nvSpPr>
        <p:spPr>
          <a:xfrm>
            <a:off x="9853613" y="4316224"/>
            <a:ext cx="1801812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SYN-RECEIVED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8C2EFC-3754-4C6F-88EC-44992E6BE171}"/>
              </a:ext>
            </a:extLst>
          </p:cNvPr>
          <p:cNvSpPr/>
          <p:nvPr/>
        </p:nvSpPr>
        <p:spPr>
          <a:xfrm>
            <a:off x="9853612" y="4743450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ESTABLISHED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026AB35-909D-47AE-811A-007E66640169}"/>
              </a:ext>
            </a:extLst>
          </p:cNvPr>
          <p:cNvSpPr/>
          <p:nvPr/>
        </p:nvSpPr>
        <p:spPr>
          <a:xfrm>
            <a:off x="9853608" y="5166938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CLOSE-WAIT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373029F-2036-4728-92F6-8E5A1E78AC24}"/>
              </a:ext>
            </a:extLst>
          </p:cNvPr>
          <p:cNvSpPr/>
          <p:nvPr/>
        </p:nvSpPr>
        <p:spPr>
          <a:xfrm>
            <a:off x="9853608" y="5595043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LAST-ACK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E67665-5636-460D-95CC-A3FC56D920E2}"/>
              </a:ext>
            </a:extLst>
          </p:cNvPr>
          <p:cNvSpPr/>
          <p:nvPr/>
        </p:nvSpPr>
        <p:spPr>
          <a:xfrm>
            <a:off x="9853608" y="6023148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405A5CF-705C-4167-A3F8-946131AE692E}"/>
              </a:ext>
            </a:extLst>
          </p:cNvPr>
          <p:cNvCxnSpPr>
            <a:cxnSpLocks/>
          </p:cNvCxnSpPr>
          <p:nvPr/>
        </p:nvCxnSpPr>
        <p:spPr>
          <a:xfrm>
            <a:off x="2243138" y="2039938"/>
            <a:ext cx="0" cy="437305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DBC823C-B829-40AF-A416-5F597A196AB1}"/>
              </a:ext>
            </a:extLst>
          </p:cNvPr>
          <p:cNvCxnSpPr>
            <a:cxnSpLocks/>
          </p:cNvCxnSpPr>
          <p:nvPr/>
        </p:nvCxnSpPr>
        <p:spPr>
          <a:xfrm>
            <a:off x="9586913" y="2039938"/>
            <a:ext cx="0" cy="43092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F256C6C-E0F3-4DA7-AE0C-D655DD1BAE4F}"/>
              </a:ext>
            </a:extLst>
          </p:cNvPr>
          <p:cNvSpPr/>
          <p:nvPr/>
        </p:nvSpPr>
        <p:spPr>
          <a:xfrm>
            <a:off x="3378856" y="460535"/>
            <a:ext cx="5072338" cy="1052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Cumulative ACK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A030881-232C-4541-892D-58DFB6E32F15}"/>
              </a:ext>
            </a:extLst>
          </p:cNvPr>
          <p:cNvSpPr/>
          <p:nvPr/>
        </p:nvSpPr>
        <p:spPr>
          <a:xfrm>
            <a:off x="312484" y="4311425"/>
            <a:ext cx="1801809" cy="3504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ESTABLISHED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02BFA24-BFA2-4120-BA41-D56D9DB27A1D}"/>
              </a:ext>
            </a:extLst>
          </p:cNvPr>
          <p:cNvSpPr/>
          <p:nvPr/>
        </p:nvSpPr>
        <p:spPr>
          <a:xfrm>
            <a:off x="9845958" y="4747002"/>
            <a:ext cx="1801808" cy="3504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ESTABLISHED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18988BC-104D-4A19-BB11-C4620505739A}"/>
              </a:ext>
            </a:extLst>
          </p:cNvPr>
          <p:cNvGrpSpPr/>
          <p:nvPr/>
        </p:nvGrpSpPr>
        <p:grpSpPr>
          <a:xfrm>
            <a:off x="2243139" y="4400467"/>
            <a:ext cx="7343775" cy="684231"/>
            <a:chOff x="2243139" y="2793453"/>
            <a:chExt cx="7343775" cy="68423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42576B71-4DB5-4E47-9449-BC9F4BC3937B}"/>
                </a:ext>
              </a:extLst>
            </p:cNvPr>
            <p:cNvGrpSpPr/>
            <p:nvPr/>
          </p:nvGrpSpPr>
          <p:grpSpPr>
            <a:xfrm>
              <a:off x="2243139" y="2793453"/>
              <a:ext cx="7343775" cy="684231"/>
              <a:chOff x="2243138" y="2407434"/>
              <a:chExt cx="7343775" cy="684231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01958A82-8851-4467-9C8E-D33B64A30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3138" y="2476500"/>
                <a:ext cx="7343775" cy="54610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790F7D48-8E49-4779-A791-D35045206A3C}"/>
                  </a:ext>
                </a:extLst>
              </p:cNvPr>
              <p:cNvGrpSpPr/>
              <p:nvPr/>
            </p:nvGrpSpPr>
            <p:grpSpPr>
              <a:xfrm rot="247685">
                <a:off x="4581551" y="2407434"/>
                <a:ext cx="2933387" cy="684231"/>
                <a:chOff x="4580958" y="2321913"/>
                <a:chExt cx="2933387" cy="684231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0D1712B2-BF72-4969-B7E5-53953EEA649D}"/>
                    </a:ext>
                  </a:extLst>
                </p:cNvPr>
                <p:cNvSpPr/>
                <p:nvPr/>
              </p:nvSpPr>
              <p:spPr>
                <a:xfrm>
                  <a:off x="4580958" y="2321913"/>
                  <a:ext cx="2933387" cy="684231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45780A49-E596-45CD-A896-21B696E516C6}"/>
                    </a:ext>
                  </a:extLst>
                </p:cNvPr>
                <p:cNvSpPr/>
                <p:nvPr/>
              </p:nvSpPr>
              <p:spPr>
                <a:xfrm>
                  <a:off x="4672462" y="2390703"/>
                  <a:ext cx="984334" cy="53029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Seq=31</a:t>
                  </a:r>
                </a:p>
                <a:p>
                  <a:pPr algn="ctr"/>
                  <a:r>
                    <a:rPr lang="en-US" altLang="ko-KR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data=10</a:t>
                  </a: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99CB4721-89A9-4C52-914F-A20B848ADCE2}"/>
                    </a:ext>
                  </a:extLst>
                </p:cNvPr>
                <p:cNvSpPr/>
                <p:nvPr/>
              </p:nvSpPr>
              <p:spPr>
                <a:xfrm>
                  <a:off x="5569187" y="2474504"/>
                  <a:ext cx="1622044" cy="4016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3BB607E-9C4E-49F6-A7DB-664DBF8C5CB5}"/>
                </a:ext>
              </a:extLst>
            </p:cNvPr>
            <p:cNvSpPr/>
            <p:nvPr/>
          </p:nvSpPr>
          <p:spPr>
            <a:xfrm rot="279141">
              <a:off x="5679283" y="2972511"/>
              <a:ext cx="1504404" cy="37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datadata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5B4F569-FD74-4D9F-84F0-5D23F4AE6454}"/>
              </a:ext>
            </a:extLst>
          </p:cNvPr>
          <p:cNvGrpSpPr/>
          <p:nvPr/>
        </p:nvGrpSpPr>
        <p:grpSpPr>
          <a:xfrm>
            <a:off x="2243138" y="3408377"/>
            <a:ext cx="7343775" cy="684231"/>
            <a:chOff x="2243138" y="3773469"/>
            <a:chExt cx="7343775" cy="684231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43C76F06-9945-488A-99A6-84E5901649F9}"/>
                </a:ext>
              </a:extLst>
            </p:cNvPr>
            <p:cNvGrpSpPr/>
            <p:nvPr/>
          </p:nvGrpSpPr>
          <p:grpSpPr>
            <a:xfrm>
              <a:off x="2243138" y="3773469"/>
              <a:ext cx="7343775" cy="684231"/>
              <a:chOff x="2243138" y="2407434"/>
              <a:chExt cx="7343775" cy="684231"/>
            </a:xfrm>
          </p:grpSpPr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66BF658F-C841-4684-B15B-3CB492BB6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3138" y="2476500"/>
                <a:ext cx="7343775" cy="54610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6908824A-A871-4BF0-AD4B-7AADF507B50F}"/>
                  </a:ext>
                </a:extLst>
              </p:cNvPr>
              <p:cNvGrpSpPr/>
              <p:nvPr/>
            </p:nvGrpSpPr>
            <p:grpSpPr>
              <a:xfrm rot="247685">
                <a:off x="4352951" y="2407434"/>
                <a:ext cx="2933387" cy="684231"/>
                <a:chOff x="4352951" y="2338369"/>
                <a:chExt cx="2933387" cy="684231"/>
              </a:xfrm>
            </p:grpSpPr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810E2E37-96DA-4659-A0D8-DCC80367E6C6}"/>
                    </a:ext>
                  </a:extLst>
                </p:cNvPr>
                <p:cNvSpPr/>
                <p:nvPr/>
              </p:nvSpPr>
              <p:spPr>
                <a:xfrm>
                  <a:off x="4352951" y="2338369"/>
                  <a:ext cx="2933387" cy="684231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5AAE9D90-0E67-41D0-97A1-D947935CDE3C}"/>
                    </a:ext>
                  </a:extLst>
                </p:cNvPr>
                <p:cNvSpPr/>
                <p:nvPr/>
              </p:nvSpPr>
              <p:spPr>
                <a:xfrm>
                  <a:off x="4467257" y="2405514"/>
                  <a:ext cx="984334" cy="53029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Seq=21</a:t>
                  </a:r>
                </a:p>
                <a:p>
                  <a:pPr algn="ctr"/>
                  <a:r>
                    <a:rPr lang="en-US" altLang="ko-KR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data=10</a:t>
                  </a:r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F3348C83-5B3A-437D-9A1B-7C76F52D5B53}"/>
                    </a:ext>
                  </a:extLst>
                </p:cNvPr>
                <p:cNvSpPr/>
                <p:nvPr/>
              </p:nvSpPr>
              <p:spPr>
                <a:xfrm>
                  <a:off x="5569187" y="2474504"/>
                  <a:ext cx="1622044" cy="4016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F7C7E39-5742-42B6-AC4B-7B3B4969C7A9}"/>
                </a:ext>
              </a:extLst>
            </p:cNvPr>
            <p:cNvSpPr/>
            <p:nvPr/>
          </p:nvSpPr>
          <p:spPr>
            <a:xfrm rot="279141">
              <a:off x="5484971" y="3964534"/>
              <a:ext cx="1504404" cy="37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datadata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88" name="부제목 2">
            <a:extLst>
              <a:ext uri="{FF2B5EF4-FFF2-40B4-BE49-F238E27FC236}">
                <a16:creationId xmlns:a16="http://schemas.microsoft.com/office/drawing/2014/main" id="{C5C37381-4AFD-4DD2-9A4A-3D0407F9C3B4}"/>
              </a:ext>
            </a:extLst>
          </p:cNvPr>
          <p:cNvSpPr txBox="1">
            <a:spLocks/>
          </p:cNvSpPr>
          <p:nvPr/>
        </p:nvSpPr>
        <p:spPr>
          <a:xfrm>
            <a:off x="368939" y="1512727"/>
            <a:ext cx="1846651" cy="350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/>
              <a:t>아</a:t>
            </a:r>
            <a:r>
              <a:rPr lang="en-US" altLang="ko-KR" sz="1200" dirty="0"/>
              <a:t>~ 21</a:t>
            </a:r>
            <a:r>
              <a:rPr lang="ko-KR" altLang="en-US" sz="1200" dirty="0"/>
              <a:t>번부터 </a:t>
            </a:r>
            <a:r>
              <a:rPr lang="ko-KR" altLang="en-US" sz="1200" dirty="0" err="1"/>
              <a:t>못받았구나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7348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4676533C-9ED0-4DC1-849D-93B97C58D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2" y="1067785"/>
            <a:ext cx="1901673" cy="19016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01141B4-946E-42FF-A137-674CC18B4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752" y="1150623"/>
            <a:ext cx="1901673" cy="190167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F7ED92-7D40-42E7-8A17-92A875272E0F}"/>
              </a:ext>
            </a:extLst>
          </p:cNvPr>
          <p:cNvSpPr/>
          <p:nvPr/>
        </p:nvSpPr>
        <p:spPr>
          <a:xfrm>
            <a:off x="9853612" y="2893546"/>
            <a:ext cx="1801809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652B7D-4F82-4A73-918C-4A00E6637F4B}"/>
              </a:ext>
            </a:extLst>
          </p:cNvPr>
          <p:cNvSpPr/>
          <p:nvPr/>
        </p:nvSpPr>
        <p:spPr>
          <a:xfrm>
            <a:off x="9853612" y="3324552"/>
            <a:ext cx="1801811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LISTEN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2AC0BC2-0373-4184-B505-E0857D302DE9}"/>
              </a:ext>
            </a:extLst>
          </p:cNvPr>
          <p:cNvSpPr/>
          <p:nvPr/>
        </p:nvSpPr>
        <p:spPr>
          <a:xfrm>
            <a:off x="9853613" y="3764895"/>
            <a:ext cx="1801812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SYN-RECEIVED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311D8E-7E73-4788-9788-EE2FA4F3C03D}"/>
              </a:ext>
            </a:extLst>
          </p:cNvPr>
          <p:cNvSpPr/>
          <p:nvPr/>
        </p:nvSpPr>
        <p:spPr>
          <a:xfrm>
            <a:off x="9853612" y="4192121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ESTABLISHED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1F27AD-2356-48F7-AEDA-1D357C17417F}"/>
              </a:ext>
            </a:extLst>
          </p:cNvPr>
          <p:cNvSpPr/>
          <p:nvPr/>
        </p:nvSpPr>
        <p:spPr>
          <a:xfrm>
            <a:off x="312484" y="2912308"/>
            <a:ext cx="1801809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0ED426-E146-433B-A11E-97E1B0C7605C}"/>
              </a:ext>
            </a:extLst>
          </p:cNvPr>
          <p:cNvSpPr/>
          <p:nvPr/>
        </p:nvSpPr>
        <p:spPr>
          <a:xfrm>
            <a:off x="312485" y="3343314"/>
            <a:ext cx="1801812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SYN-SENT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355538-4BB8-4949-9751-6E02976ABDD0}"/>
              </a:ext>
            </a:extLst>
          </p:cNvPr>
          <p:cNvSpPr/>
          <p:nvPr/>
        </p:nvSpPr>
        <p:spPr>
          <a:xfrm>
            <a:off x="312484" y="3770540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ESTABLISHED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794FD2-5E6B-4F88-AFC0-B3AFE50E2A6C}"/>
              </a:ext>
            </a:extLst>
          </p:cNvPr>
          <p:cNvSpPr/>
          <p:nvPr/>
        </p:nvSpPr>
        <p:spPr>
          <a:xfrm>
            <a:off x="312484" y="4194074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FIN-WAIT1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55B1FA1-CA8F-4C61-AE93-2E422855B0E8}"/>
              </a:ext>
            </a:extLst>
          </p:cNvPr>
          <p:cNvSpPr/>
          <p:nvPr/>
        </p:nvSpPr>
        <p:spPr>
          <a:xfrm>
            <a:off x="312484" y="4609987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FIN-WAIT2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1DC89E9-E92C-4DA9-805B-066C8F5B9F07}"/>
              </a:ext>
            </a:extLst>
          </p:cNvPr>
          <p:cNvSpPr/>
          <p:nvPr/>
        </p:nvSpPr>
        <p:spPr>
          <a:xfrm>
            <a:off x="312484" y="5038092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TIME-WAIT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66BF131-BB75-4224-AF5A-5FFE75F9F551}"/>
              </a:ext>
            </a:extLst>
          </p:cNvPr>
          <p:cNvSpPr/>
          <p:nvPr/>
        </p:nvSpPr>
        <p:spPr>
          <a:xfrm>
            <a:off x="312484" y="5466197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AB5691A-D174-4D0D-9CAB-527B4EA7B724}"/>
              </a:ext>
            </a:extLst>
          </p:cNvPr>
          <p:cNvSpPr/>
          <p:nvPr/>
        </p:nvSpPr>
        <p:spPr>
          <a:xfrm>
            <a:off x="9853613" y="3764895"/>
            <a:ext cx="1801812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SYN-RECEIVED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8C2EFC-3754-4C6F-88EC-44992E6BE171}"/>
              </a:ext>
            </a:extLst>
          </p:cNvPr>
          <p:cNvSpPr/>
          <p:nvPr/>
        </p:nvSpPr>
        <p:spPr>
          <a:xfrm>
            <a:off x="9853612" y="4192121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ESTABLISHED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026AB35-909D-47AE-811A-007E66640169}"/>
              </a:ext>
            </a:extLst>
          </p:cNvPr>
          <p:cNvSpPr/>
          <p:nvPr/>
        </p:nvSpPr>
        <p:spPr>
          <a:xfrm>
            <a:off x="9853608" y="4615609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CLOSE-WAIT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373029F-2036-4728-92F6-8E5A1E78AC24}"/>
              </a:ext>
            </a:extLst>
          </p:cNvPr>
          <p:cNvSpPr/>
          <p:nvPr/>
        </p:nvSpPr>
        <p:spPr>
          <a:xfrm>
            <a:off x="9853608" y="5043714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LAST-ACK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E67665-5636-460D-95CC-A3FC56D920E2}"/>
              </a:ext>
            </a:extLst>
          </p:cNvPr>
          <p:cNvSpPr/>
          <p:nvPr/>
        </p:nvSpPr>
        <p:spPr>
          <a:xfrm>
            <a:off x="9853608" y="5471819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405A5CF-705C-4167-A3F8-946131AE692E}"/>
              </a:ext>
            </a:extLst>
          </p:cNvPr>
          <p:cNvCxnSpPr>
            <a:cxnSpLocks/>
          </p:cNvCxnSpPr>
          <p:nvPr/>
        </p:nvCxnSpPr>
        <p:spPr>
          <a:xfrm>
            <a:off x="2243138" y="739588"/>
            <a:ext cx="0" cy="56734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DBC823C-B829-40AF-A416-5F597A196AB1}"/>
              </a:ext>
            </a:extLst>
          </p:cNvPr>
          <p:cNvCxnSpPr>
            <a:cxnSpLocks/>
          </p:cNvCxnSpPr>
          <p:nvPr/>
        </p:nvCxnSpPr>
        <p:spPr>
          <a:xfrm>
            <a:off x="9586913" y="578224"/>
            <a:ext cx="0" cy="57709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A030881-232C-4541-892D-58DFB6E32F15}"/>
              </a:ext>
            </a:extLst>
          </p:cNvPr>
          <p:cNvSpPr/>
          <p:nvPr/>
        </p:nvSpPr>
        <p:spPr>
          <a:xfrm>
            <a:off x="312484" y="3778858"/>
            <a:ext cx="1801809" cy="3504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ESTABLISHED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02BFA24-BFA2-4120-BA41-D56D9DB27A1D}"/>
              </a:ext>
            </a:extLst>
          </p:cNvPr>
          <p:cNvSpPr/>
          <p:nvPr/>
        </p:nvSpPr>
        <p:spPr>
          <a:xfrm>
            <a:off x="9845958" y="4195673"/>
            <a:ext cx="1801808" cy="3504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ESTABLISHED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3649F6-EB4A-4FF6-BF40-377818A0F4D5}"/>
              </a:ext>
            </a:extLst>
          </p:cNvPr>
          <p:cNvGrpSpPr/>
          <p:nvPr/>
        </p:nvGrpSpPr>
        <p:grpSpPr>
          <a:xfrm>
            <a:off x="2243140" y="4609987"/>
            <a:ext cx="7343775" cy="997421"/>
            <a:chOff x="2243140" y="3752746"/>
            <a:chExt cx="7343775" cy="99742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B3B941D-60E2-4E22-ABF6-7CF8BCA7FD59}"/>
                </a:ext>
              </a:extLst>
            </p:cNvPr>
            <p:cNvGrpSpPr/>
            <p:nvPr/>
          </p:nvGrpSpPr>
          <p:grpSpPr>
            <a:xfrm>
              <a:off x="2243140" y="4065936"/>
              <a:ext cx="7343775" cy="684231"/>
              <a:chOff x="2243139" y="2807899"/>
              <a:chExt cx="7343775" cy="684231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6FA7DE0E-1048-4E0A-B108-638951EE9722}"/>
                  </a:ext>
                </a:extLst>
              </p:cNvPr>
              <p:cNvGrpSpPr/>
              <p:nvPr/>
            </p:nvGrpSpPr>
            <p:grpSpPr>
              <a:xfrm>
                <a:off x="2243139" y="2807899"/>
                <a:ext cx="7343775" cy="684231"/>
                <a:chOff x="2243138" y="2421880"/>
                <a:chExt cx="7343775" cy="684231"/>
              </a:xfrm>
            </p:grpSpPr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DA3D3B1F-AB94-47AF-BC9C-F5C147CCD6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3138" y="2476500"/>
                  <a:ext cx="7343775" cy="54610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9969C2A3-E96E-4637-AE4C-1176ADD1F23A}"/>
                    </a:ext>
                  </a:extLst>
                </p:cNvPr>
                <p:cNvGrpSpPr/>
                <p:nvPr/>
              </p:nvGrpSpPr>
              <p:grpSpPr>
                <a:xfrm rot="247685">
                  <a:off x="4328127" y="2421880"/>
                  <a:ext cx="2933387" cy="684231"/>
                  <a:chOff x="4329231" y="2354565"/>
                  <a:chExt cx="2933387" cy="684231"/>
                </a:xfrm>
              </p:grpSpPr>
              <p:sp>
                <p:nvSpPr>
                  <p:cNvPr id="73" name="직사각형 72">
                    <a:extLst>
                      <a:ext uri="{FF2B5EF4-FFF2-40B4-BE49-F238E27FC236}">
                        <a16:creationId xmlns:a16="http://schemas.microsoft.com/office/drawing/2014/main" id="{42B0F373-F51F-45E9-826A-A8B87BD8BF0A}"/>
                      </a:ext>
                    </a:extLst>
                  </p:cNvPr>
                  <p:cNvSpPr/>
                  <p:nvPr/>
                </p:nvSpPr>
                <p:spPr>
                  <a:xfrm>
                    <a:off x="4329231" y="2354565"/>
                    <a:ext cx="2933387" cy="684231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780CCDA2-6262-4BD1-83A6-E6A89A38A50D}"/>
                      </a:ext>
                    </a:extLst>
                  </p:cNvPr>
                  <p:cNvSpPr/>
                  <p:nvPr/>
                </p:nvSpPr>
                <p:spPr>
                  <a:xfrm>
                    <a:off x="4420735" y="2423355"/>
                    <a:ext cx="984334" cy="530296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Seq=31</a:t>
                    </a:r>
                  </a:p>
                  <a:p>
                    <a:pPr algn="ctr"/>
                    <a:r>
                      <a: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 data=10</a:t>
                    </a:r>
                  </a:p>
                </p:txBody>
              </p:sp>
              <p:sp>
                <p:nvSpPr>
                  <p:cNvPr id="75" name="직사각형 74">
                    <a:extLst>
                      <a:ext uri="{FF2B5EF4-FFF2-40B4-BE49-F238E27FC236}">
                        <a16:creationId xmlns:a16="http://schemas.microsoft.com/office/drawing/2014/main" id="{8802232C-08F9-42F9-A646-F70C59F46FDE}"/>
                      </a:ext>
                    </a:extLst>
                  </p:cNvPr>
                  <p:cNvSpPr/>
                  <p:nvPr/>
                </p:nvSpPr>
                <p:spPr>
                  <a:xfrm>
                    <a:off x="5569187" y="2474504"/>
                    <a:ext cx="1622044" cy="40164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901D3424-A764-4E00-9BCA-2F4A328EFE54}"/>
                  </a:ext>
                </a:extLst>
              </p:cNvPr>
              <p:cNvSpPr/>
              <p:nvPr/>
            </p:nvSpPr>
            <p:spPr>
              <a:xfrm rot="279141">
                <a:off x="5425859" y="2986957"/>
                <a:ext cx="1504404" cy="372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datadata</a:t>
                </a:r>
                <a:endParaRPr lang="ko-KR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97" name="부제목 2">
              <a:extLst>
                <a:ext uri="{FF2B5EF4-FFF2-40B4-BE49-F238E27FC236}">
                  <a16:creationId xmlns:a16="http://schemas.microsoft.com/office/drawing/2014/main" id="{9F2EE912-A1C4-4875-BEE2-D1AA8755820F}"/>
                </a:ext>
              </a:extLst>
            </p:cNvPr>
            <p:cNvSpPr txBox="1">
              <a:spLocks/>
            </p:cNvSpPr>
            <p:nvPr/>
          </p:nvSpPr>
          <p:spPr>
            <a:xfrm rot="150125">
              <a:off x="4314173" y="3752746"/>
              <a:ext cx="1659218" cy="35078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200" dirty="0"/>
                <a:t>다음엔 </a:t>
              </a:r>
              <a:r>
                <a:rPr lang="en-US" altLang="ko-KR" sz="1200" dirty="0"/>
                <a:t>31</a:t>
              </a:r>
              <a:r>
                <a:rPr lang="ko-KR" altLang="en-US" sz="1200" dirty="0"/>
                <a:t>번 보냄</a:t>
              </a:r>
              <a:r>
                <a:rPr lang="en-US" altLang="ko-KR" sz="1200" dirty="0"/>
                <a:t>~</a:t>
              </a:r>
              <a:r>
                <a:rPr lang="ko-KR" altLang="en-US" sz="1200" dirty="0"/>
                <a:t> 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87CF97-9524-416F-898C-7BA8B1E5AA6E}"/>
              </a:ext>
            </a:extLst>
          </p:cNvPr>
          <p:cNvGrpSpPr/>
          <p:nvPr/>
        </p:nvGrpSpPr>
        <p:grpSpPr>
          <a:xfrm>
            <a:off x="2243137" y="3451491"/>
            <a:ext cx="7343775" cy="920380"/>
            <a:chOff x="2243137" y="4301319"/>
            <a:chExt cx="7343775" cy="920380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170A4EF-61B4-4BCA-84CB-96F584B206D9}"/>
                </a:ext>
              </a:extLst>
            </p:cNvPr>
            <p:cNvGrpSpPr/>
            <p:nvPr/>
          </p:nvGrpSpPr>
          <p:grpSpPr>
            <a:xfrm flipH="1">
              <a:off x="2243137" y="4537468"/>
              <a:ext cx="7343775" cy="684231"/>
              <a:chOff x="2243138" y="2407433"/>
              <a:chExt cx="7343775" cy="684231"/>
            </a:xfrm>
          </p:grpSpPr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B4B09498-A1D7-4E4D-819A-C595537898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3138" y="2476500"/>
                <a:ext cx="7343775" cy="54610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2EA51796-AF28-4C0E-9951-EA7957A8D53F}"/>
                  </a:ext>
                </a:extLst>
              </p:cNvPr>
              <p:cNvGrpSpPr/>
              <p:nvPr/>
            </p:nvGrpSpPr>
            <p:grpSpPr>
              <a:xfrm rot="247685">
                <a:off x="4456975" y="2407433"/>
                <a:ext cx="2933387" cy="684231"/>
                <a:chOff x="4456704" y="2330881"/>
                <a:chExt cx="2933387" cy="684231"/>
              </a:xfrm>
            </p:grpSpPr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B00E02AE-428A-46F4-B95D-36D4471DC350}"/>
                    </a:ext>
                  </a:extLst>
                </p:cNvPr>
                <p:cNvSpPr/>
                <p:nvPr/>
              </p:nvSpPr>
              <p:spPr>
                <a:xfrm>
                  <a:off x="4456704" y="2330881"/>
                  <a:ext cx="2933387" cy="684231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A639DFFF-F14D-4CAB-B1E5-B4820A69EED3}"/>
                    </a:ext>
                  </a:extLst>
                </p:cNvPr>
                <p:cNvSpPr/>
                <p:nvPr/>
              </p:nvSpPr>
              <p:spPr>
                <a:xfrm>
                  <a:off x="4559784" y="2411420"/>
                  <a:ext cx="2752764" cy="53029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Ack=11</a:t>
                  </a:r>
                </a:p>
                <a:p>
                  <a:pPr algn="ctr"/>
                  <a:r>
                    <a:rPr lang="en-US" altLang="ko-KR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ACK</a:t>
                  </a:r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5D523409-F49F-496D-B349-EA7D21F8F6BE}"/>
                    </a:ext>
                  </a:extLst>
                </p:cNvPr>
                <p:cNvSpPr/>
                <p:nvPr/>
              </p:nvSpPr>
              <p:spPr>
                <a:xfrm>
                  <a:off x="5569187" y="2474504"/>
                  <a:ext cx="1622044" cy="4016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06" name="부제목 2">
              <a:extLst>
                <a:ext uri="{FF2B5EF4-FFF2-40B4-BE49-F238E27FC236}">
                  <a16:creationId xmlns:a16="http://schemas.microsoft.com/office/drawing/2014/main" id="{B8FB45AD-2674-44BD-94A9-8D326D0A5BD8}"/>
                </a:ext>
              </a:extLst>
            </p:cNvPr>
            <p:cNvSpPr txBox="1">
              <a:spLocks/>
            </p:cNvSpPr>
            <p:nvPr/>
          </p:nvSpPr>
          <p:spPr>
            <a:xfrm rot="21405813">
              <a:off x="4538109" y="4301319"/>
              <a:ext cx="2035283" cy="35078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200" dirty="0"/>
                <a:t>오케이</a:t>
              </a:r>
              <a:r>
                <a:rPr lang="en-US" altLang="ko-KR" sz="1200" dirty="0"/>
                <a:t>~ </a:t>
              </a:r>
              <a:r>
                <a:rPr lang="ko-KR" altLang="en-US" sz="1200" dirty="0"/>
                <a:t>다음에 </a:t>
              </a:r>
              <a:r>
                <a:rPr lang="en-US" altLang="ko-KR" sz="1200" dirty="0"/>
                <a:t>11</a:t>
              </a:r>
              <a:r>
                <a:rPr lang="ko-KR" altLang="en-US" sz="1200" dirty="0"/>
                <a:t>번 보내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4734955-0D11-4B6C-A0C8-8FACA2647A1D}"/>
              </a:ext>
            </a:extLst>
          </p:cNvPr>
          <p:cNvGrpSpPr/>
          <p:nvPr/>
        </p:nvGrpSpPr>
        <p:grpSpPr>
          <a:xfrm>
            <a:off x="2243138" y="1213870"/>
            <a:ext cx="7343775" cy="1001260"/>
            <a:chOff x="2243138" y="536130"/>
            <a:chExt cx="7343775" cy="1001260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3ACED6C-7649-43AB-A98D-F7A424AEB337}"/>
                </a:ext>
              </a:extLst>
            </p:cNvPr>
            <p:cNvGrpSpPr/>
            <p:nvPr/>
          </p:nvGrpSpPr>
          <p:grpSpPr>
            <a:xfrm>
              <a:off x="2243138" y="853159"/>
              <a:ext cx="7343775" cy="684231"/>
              <a:chOff x="2243138" y="2919394"/>
              <a:chExt cx="7343775" cy="684231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467CA2A3-48DA-493F-99E9-5E2146007D03}"/>
                  </a:ext>
                </a:extLst>
              </p:cNvPr>
              <p:cNvGrpSpPr/>
              <p:nvPr/>
            </p:nvGrpSpPr>
            <p:grpSpPr>
              <a:xfrm>
                <a:off x="2243138" y="2919394"/>
                <a:ext cx="7343775" cy="684231"/>
                <a:chOff x="2243138" y="2407434"/>
                <a:chExt cx="7343775" cy="684231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46C29C63-A878-4310-8DD6-B58259F8BD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3138" y="2476500"/>
                  <a:ext cx="7343775" cy="54610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980E23EC-1E78-47D7-9A9F-647CA021C55A}"/>
                    </a:ext>
                  </a:extLst>
                </p:cNvPr>
                <p:cNvGrpSpPr/>
                <p:nvPr/>
              </p:nvGrpSpPr>
              <p:grpSpPr>
                <a:xfrm rot="247685">
                  <a:off x="4352951" y="2407434"/>
                  <a:ext cx="2933387" cy="684231"/>
                  <a:chOff x="4352951" y="2338369"/>
                  <a:chExt cx="2933387" cy="684231"/>
                </a:xfrm>
              </p:grpSpPr>
              <p:sp>
                <p:nvSpPr>
                  <p:cNvPr id="64" name="직사각형 63">
                    <a:extLst>
                      <a:ext uri="{FF2B5EF4-FFF2-40B4-BE49-F238E27FC236}">
                        <a16:creationId xmlns:a16="http://schemas.microsoft.com/office/drawing/2014/main" id="{9B96AE11-9140-44A1-9908-1E7F48D8AA08}"/>
                      </a:ext>
                    </a:extLst>
                  </p:cNvPr>
                  <p:cNvSpPr/>
                  <p:nvPr/>
                </p:nvSpPr>
                <p:spPr>
                  <a:xfrm>
                    <a:off x="4352951" y="2338369"/>
                    <a:ext cx="2933387" cy="684231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5" name="직사각형 64">
                    <a:extLst>
                      <a:ext uri="{FF2B5EF4-FFF2-40B4-BE49-F238E27FC236}">
                        <a16:creationId xmlns:a16="http://schemas.microsoft.com/office/drawing/2014/main" id="{A55580B0-0E79-4B4F-8A70-07B106B7A8E3}"/>
                      </a:ext>
                    </a:extLst>
                  </p:cNvPr>
                  <p:cNvSpPr/>
                  <p:nvPr/>
                </p:nvSpPr>
                <p:spPr>
                  <a:xfrm>
                    <a:off x="4467257" y="2405514"/>
                    <a:ext cx="984334" cy="530296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Seq=11</a:t>
                    </a:r>
                  </a:p>
                  <a:p>
                    <a:pPr algn="ctr"/>
                    <a:r>
                      <a: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data=10</a:t>
                    </a:r>
                  </a:p>
                </p:txBody>
              </p:sp>
              <p:sp>
                <p:nvSpPr>
                  <p:cNvPr id="66" name="직사각형 65">
                    <a:extLst>
                      <a:ext uri="{FF2B5EF4-FFF2-40B4-BE49-F238E27FC236}">
                        <a16:creationId xmlns:a16="http://schemas.microsoft.com/office/drawing/2014/main" id="{26289F38-8A04-4BCE-BB87-5332CAE54098}"/>
                      </a:ext>
                    </a:extLst>
                  </p:cNvPr>
                  <p:cNvSpPr/>
                  <p:nvPr/>
                </p:nvSpPr>
                <p:spPr>
                  <a:xfrm>
                    <a:off x="5569187" y="2474504"/>
                    <a:ext cx="1622044" cy="40164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3D28DE3E-717C-4772-A79D-945F41A8CE8B}"/>
                  </a:ext>
                </a:extLst>
              </p:cNvPr>
              <p:cNvSpPr/>
              <p:nvPr/>
            </p:nvSpPr>
            <p:spPr>
              <a:xfrm rot="279141">
                <a:off x="5484970" y="3105213"/>
                <a:ext cx="1504404" cy="372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datadata</a:t>
                </a:r>
                <a:endParaRPr lang="ko-KR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88" name="부제목 2">
              <a:extLst>
                <a:ext uri="{FF2B5EF4-FFF2-40B4-BE49-F238E27FC236}">
                  <a16:creationId xmlns:a16="http://schemas.microsoft.com/office/drawing/2014/main" id="{738A5179-0285-404D-8EFF-8D6C10174EB3}"/>
                </a:ext>
              </a:extLst>
            </p:cNvPr>
            <p:cNvSpPr txBox="1">
              <a:spLocks/>
            </p:cNvSpPr>
            <p:nvPr/>
          </p:nvSpPr>
          <p:spPr>
            <a:xfrm rot="150125">
              <a:off x="4338992" y="536130"/>
              <a:ext cx="1659218" cy="35078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200" dirty="0"/>
                <a:t>다음엔 </a:t>
              </a:r>
              <a:r>
                <a:rPr lang="en-US" altLang="ko-KR" sz="1200" dirty="0"/>
                <a:t>11</a:t>
              </a:r>
              <a:r>
                <a:rPr lang="ko-KR" altLang="en-US" sz="1200" dirty="0"/>
                <a:t>번 보냄</a:t>
              </a:r>
              <a:r>
                <a:rPr lang="en-US" altLang="ko-KR" sz="1200" dirty="0"/>
                <a:t>~</a:t>
              </a:r>
              <a:r>
                <a:rPr lang="ko-KR" altLang="en-US" sz="1200" dirty="0"/>
                <a:t> 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6F2D4DB-879B-47F5-BB0F-5FE0AFF32529}"/>
              </a:ext>
            </a:extLst>
          </p:cNvPr>
          <p:cNvGrpSpPr/>
          <p:nvPr/>
        </p:nvGrpSpPr>
        <p:grpSpPr>
          <a:xfrm>
            <a:off x="2243138" y="2198875"/>
            <a:ext cx="7343775" cy="964459"/>
            <a:chOff x="2243138" y="1521135"/>
            <a:chExt cx="7343775" cy="964459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32BAA693-EF3D-4D30-8390-B727458E6061}"/>
                </a:ext>
              </a:extLst>
            </p:cNvPr>
            <p:cNvGrpSpPr/>
            <p:nvPr/>
          </p:nvGrpSpPr>
          <p:grpSpPr>
            <a:xfrm>
              <a:off x="2243138" y="1801363"/>
              <a:ext cx="7343775" cy="684231"/>
              <a:chOff x="2243138" y="3773469"/>
              <a:chExt cx="7343775" cy="684231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4647E9C9-3EFF-44FD-85F9-820204383225}"/>
                  </a:ext>
                </a:extLst>
              </p:cNvPr>
              <p:cNvGrpSpPr/>
              <p:nvPr/>
            </p:nvGrpSpPr>
            <p:grpSpPr>
              <a:xfrm>
                <a:off x="2243138" y="3773469"/>
                <a:ext cx="7343775" cy="684231"/>
                <a:chOff x="2243138" y="2407434"/>
                <a:chExt cx="7343775" cy="684231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A156BBA8-40A6-4D21-B2C8-5855DFCB8F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3138" y="2476500"/>
                  <a:ext cx="7343775" cy="54610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그룹 83">
                  <a:extLst>
                    <a:ext uri="{FF2B5EF4-FFF2-40B4-BE49-F238E27FC236}">
                      <a16:creationId xmlns:a16="http://schemas.microsoft.com/office/drawing/2014/main" id="{BAD3B8CD-A757-4F3D-92D7-6634FAFE49AA}"/>
                    </a:ext>
                  </a:extLst>
                </p:cNvPr>
                <p:cNvGrpSpPr/>
                <p:nvPr/>
              </p:nvGrpSpPr>
              <p:grpSpPr>
                <a:xfrm rot="247685">
                  <a:off x="4352951" y="2407434"/>
                  <a:ext cx="2933387" cy="684231"/>
                  <a:chOff x="4352951" y="2338369"/>
                  <a:chExt cx="2933387" cy="684231"/>
                </a:xfrm>
              </p:grpSpPr>
              <p:sp>
                <p:nvSpPr>
                  <p:cNvPr id="85" name="직사각형 84">
                    <a:extLst>
                      <a:ext uri="{FF2B5EF4-FFF2-40B4-BE49-F238E27FC236}">
                        <a16:creationId xmlns:a16="http://schemas.microsoft.com/office/drawing/2014/main" id="{9196914A-0955-4D72-BFAD-3EB98D2E3AEC}"/>
                      </a:ext>
                    </a:extLst>
                  </p:cNvPr>
                  <p:cNvSpPr/>
                  <p:nvPr/>
                </p:nvSpPr>
                <p:spPr>
                  <a:xfrm>
                    <a:off x="4352951" y="2338369"/>
                    <a:ext cx="2933387" cy="684231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6" name="직사각형 85">
                    <a:extLst>
                      <a:ext uri="{FF2B5EF4-FFF2-40B4-BE49-F238E27FC236}">
                        <a16:creationId xmlns:a16="http://schemas.microsoft.com/office/drawing/2014/main" id="{B36CD5D7-6E69-4E00-8D9F-093B8EC733BB}"/>
                      </a:ext>
                    </a:extLst>
                  </p:cNvPr>
                  <p:cNvSpPr/>
                  <p:nvPr/>
                </p:nvSpPr>
                <p:spPr>
                  <a:xfrm>
                    <a:off x="4467257" y="2405514"/>
                    <a:ext cx="984334" cy="530296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Seq=21</a:t>
                    </a:r>
                  </a:p>
                  <a:p>
                    <a:pPr algn="ctr"/>
                    <a:r>
                      <a: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data=10</a:t>
                    </a:r>
                  </a:p>
                </p:txBody>
              </p:sp>
              <p:sp>
                <p:nvSpPr>
                  <p:cNvPr id="87" name="직사각형 86">
                    <a:extLst>
                      <a:ext uri="{FF2B5EF4-FFF2-40B4-BE49-F238E27FC236}">
                        <a16:creationId xmlns:a16="http://schemas.microsoft.com/office/drawing/2014/main" id="{A3B6642E-A6B1-4448-9B8C-35C093D35F31}"/>
                      </a:ext>
                    </a:extLst>
                  </p:cNvPr>
                  <p:cNvSpPr/>
                  <p:nvPr/>
                </p:nvSpPr>
                <p:spPr>
                  <a:xfrm>
                    <a:off x="5569187" y="2474504"/>
                    <a:ext cx="1622044" cy="40164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86315B2-598B-4DE3-9D15-314C248286C2}"/>
                  </a:ext>
                </a:extLst>
              </p:cNvPr>
              <p:cNvSpPr/>
              <p:nvPr/>
            </p:nvSpPr>
            <p:spPr>
              <a:xfrm rot="279141">
                <a:off x="5484971" y="3964534"/>
                <a:ext cx="1504404" cy="372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datadata</a:t>
                </a:r>
                <a:endParaRPr lang="ko-KR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89" name="부제목 2">
              <a:extLst>
                <a:ext uri="{FF2B5EF4-FFF2-40B4-BE49-F238E27FC236}">
                  <a16:creationId xmlns:a16="http://schemas.microsoft.com/office/drawing/2014/main" id="{66D720C5-D13B-4332-9688-634BF24EEE0F}"/>
                </a:ext>
              </a:extLst>
            </p:cNvPr>
            <p:cNvSpPr txBox="1">
              <a:spLocks/>
            </p:cNvSpPr>
            <p:nvPr/>
          </p:nvSpPr>
          <p:spPr>
            <a:xfrm rot="150125">
              <a:off x="4338992" y="1521135"/>
              <a:ext cx="1659218" cy="35078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200" dirty="0"/>
                <a:t>다음엔 </a:t>
              </a:r>
              <a:r>
                <a:rPr lang="en-US" altLang="ko-KR" sz="1200" dirty="0"/>
                <a:t>21</a:t>
              </a:r>
              <a:r>
                <a:rPr lang="ko-KR" altLang="en-US" sz="1200" dirty="0"/>
                <a:t>번 보냄</a:t>
              </a:r>
              <a:r>
                <a:rPr lang="en-US" altLang="ko-KR" sz="1200" dirty="0"/>
                <a:t>~</a:t>
              </a:r>
              <a:r>
                <a:rPr lang="ko-KR" altLang="en-US" sz="1200" dirty="0"/>
                <a:t> </a:t>
              </a:r>
            </a:p>
          </p:txBody>
        </p:sp>
      </p:grpSp>
      <p:sp>
        <p:nvSpPr>
          <p:cNvPr id="6" name="&quot;허용 안 됨&quot; 기호 5">
            <a:extLst>
              <a:ext uri="{FF2B5EF4-FFF2-40B4-BE49-F238E27FC236}">
                <a16:creationId xmlns:a16="http://schemas.microsoft.com/office/drawing/2014/main" id="{22B293A1-6A09-4962-A866-0567A3944C82}"/>
              </a:ext>
            </a:extLst>
          </p:cNvPr>
          <p:cNvSpPr/>
          <p:nvPr/>
        </p:nvSpPr>
        <p:spPr>
          <a:xfrm>
            <a:off x="5308503" y="2364501"/>
            <a:ext cx="1026463" cy="1026463"/>
          </a:xfrm>
          <a:prstGeom prst="noSmoking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29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4676533C-9ED0-4DC1-849D-93B97C58D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2" y="1600352"/>
            <a:ext cx="1901673" cy="19016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01141B4-946E-42FF-A137-674CC18B4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752" y="1701952"/>
            <a:ext cx="1901673" cy="190167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F7ED92-7D40-42E7-8A17-92A875272E0F}"/>
              </a:ext>
            </a:extLst>
          </p:cNvPr>
          <p:cNvSpPr/>
          <p:nvPr/>
        </p:nvSpPr>
        <p:spPr>
          <a:xfrm>
            <a:off x="9853612" y="3444875"/>
            <a:ext cx="1801809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652B7D-4F82-4A73-918C-4A00E6637F4B}"/>
              </a:ext>
            </a:extLst>
          </p:cNvPr>
          <p:cNvSpPr/>
          <p:nvPr/>
        </p:nvSpPr>
        <p:spPr>
          <a:xfrm>
            <a:off x="9853612" y="3875881"/>
            <a:ext cx="1801811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LISTEN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2AC0BC2-0373-4184-B505-E0857D302DE9}"/>
              </a:ext>
            </a:extLst>
          </p:cNvPr>
          <p:cNvSpPr/>
          <p:nvPr/>
        </p:nvSpPr>
        <p:spPr>
          <a:xfrm>
            <a:off x="9853613" y="4316224"/>
            <a:ext cx="1801812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SYN-RECEIVED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311D8E-7E73-4788-9788-EE2FA4F3C03D}"/>
              </a:ext>
            </a:extLst>
          </p:cNvPr>
          <p:cNvSpPr/>
          <p:nvPr/>
        </p:nvSpPr>
        <p:spPr>
          <a:xfrm>
            <a:off x="9853612" y="4743450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ESTABLISHED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1F27AD-2356-48F7-AEDA-1D357C17417F}"/>
              </a:ext>
            </a:extLst>
          </p:cNvPr>
          <p:cNvSpPr/>
          <p:nvPr/>
        </p:nvSpPr>
        <p:spPr>
          <a:xfrm>
            <a:off x="312484" y="3444875"/>
            <a:ext cx="1801809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0ED426-E146-433B-A11E-97E1B0C7605C}"/>
              </a:ext>
            </a:extLst>
          </p:cNvPr>
          <p:cNvSpPr/>
          <p:nvPr/>
        </p:nvSpPr>
        <p:spPr>
          <a:xfrm>
            <a:off x="312485" y="3875881"/>
            <a:ext cx="1801812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SYN-SENT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355538-4BB8-4949-9751-6E02976ABDD0}"/>
              </a:ext>
            </a:extLst>
          </p:cNvPr>
          <p:cNvSpPr/>
          <p:nvPr/>
        </p:nvSpPr>
        <p:spPr>
          <a:xfrm>
            <a:off x="312484" y="4303107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ESTABLISHED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794FD2-5E6B-4F88-AFC0-B3AFE50E2A6C}"/>
              </a:ext>
            </a:extLst>
          </p:cNvPr>
          <p:cNvSpPr/>
          <p:nvPr/>
        </p:nvSpPr>
        <p:spPr>
          <a:xfrm>
            <a:off x="312484" y="4726641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FIN-WAIT1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55B1FA1-CA8F-4C61-AE93-2E422855B0E8}"/>
              </a:ext>
            </a:extLst>
          </p:cNvPr>
          <p:cNvSpPr/>
          <p:nvPr/>
        </p:nvSpPr>
        <p:spPr>
          <a:xfrm>
            <a:off x="312484" y="5142554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FIN-WAIT2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1DC89E9-E92C-4DA9-805B-066C8F5B9F07}"/>
              </a:ext>
            </a:extLst>
          </p:cNvPr>
          <p:cNvSpPr/>
          <p:nvPr/>
        </p:nvSpPr>
        <p:spPr>
          <a:xfrm>
            <a:off x="312484" y="5570659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TIME-WAIT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66BF131-BB75-4224-AF5A-5FFE75F9F551}"/>
              </a:ext>
            </a:extLst>
          </p:cNvPr>
          <p:cNvSpPr/>
          <p:nvPr/>
        </p:nvSpPr>
        <p:spPr>
          <a:xfrm>
            <a:off x="312484" y="5998764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AB5691A-D174-4D0D-9CAB-527B4EA7B724}"/>
              </a:ext>
            </a:extLst>
          </p:cNvPr>
          <p:cNvSpPr/>
          <p:nvPr/>
        </p:nvSpPr>
        <p:spPr>
          <a:xfrm>
            <a:off x="9853613" y="4316224"/>
            <a:ext cx="1801812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SYN-RECEIVED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8C2EFC-3754-4C6F-88EC-44992E6BE171}"/>
              </a:ext>
            </a:extLst>
          </p:cNvPr>
          <p:cNvSpPr/>
          <p:nvPr/>
        </p:nvSpPr>
        <p:spPr>
          <a:xfrm>
            <a:off x="9853612" y="4743450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ESTABLISHED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026AB35-909D-47AE-811A-007E66640169}"/>
              </a:ext>
            </a:extLst>
          </p:cNvPr>
          <p:cNvSpPr/>
          <p:nvPr/>
        </p:nvSpPr>
        <p:spPr>
          <a:xfrm>
            <a:off x="9853608" y="5166938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CLOSE-WAIT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373029F-2036-4728-92F6-8E5A1E78AC24}"/>
              </a:ext>
            </a:extLst>
          </p:cNvPr>
          <p:cNvSpPr/>
          <p:nvPr/>
        </p:nvSpPr>
        <p:spPr>
          <a:xfrm>
            <a:off x="9853608" y="5595043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LAST-ACK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E67665-5636-460D-95CC-A3FC56D920E2}"/>
              </a:ext>
            </a:extLst>
          </p:cNvPr>
          <p:cNvSpPr/>
          <p:nvPr/>
        </p:nvSpPr>
        <p:spPr>
          <a:xfrm>
            <a:off x="9853608" y="6023148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405A5CF-705C-4167-A3F8-946131AE692E}"/>
              </a:ext>
            </a:extLst>
          </p:cNvPr>
          <p:cNvCxnSpPr>
            <a:cxnSpLocks/>
          </p:cNvCxnSpPr>
          <p:nvPr/>
        </p:nvCxnSpPr>
        <p:spPr>
          <a:xfrm>
            <a:off x="2243138" y="2039938"/>
            <a:ext cx="0" cy="437305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DBC823C-B829-40AF-A416-5F597A196AB1}"/>
              </a:ext>
            </a:extLst>
          </p:cNvPr>
          <p:cNvCxnSpPr>
            <a:cxnSpLocks/>
          </p:cNvCxnSpPr>
          <p:nvPr/>
        </p:nvCxnSpPr>
        <p:spPr>
          <a:xfrm>
            <a:off x="9586913" y="2039938"/>
            <a:ext cx="0" cy="43092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F256C6C-E0F3-4DA7-AE0C-D655DD1BAE4F}"/>
              </a:ext>
            </a:extLst>
          </p:cNvPr>
          <p:cNvSpPr/>
          <p:nvPr/>
        </p:nvSpPr>
        <p:spPr>
          <a:xfrm>
            <a:off x="3378856" y="460535"/>
            <a:ext cx="5072338" cy="1052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Selective ACK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A030881-232C-4541-892D-58DFB6E32F15}"/>
              </a:ext>
            </a:extLst>
          </p:cNvPr>
          <p:cNvSpPr/>
          <p:nvPr/>
        </p:nvSpPr>
        <p:spPr>
          <a:xfrm>
            <a:off x="312484" y="4311425"/>
            <a:ext cx="1801809" cy="3504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ESTABLISHED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02BFA24-BFA2-4120-BA41-D56D9DB27A1D}"/>
              </a:ext>
            </a:extLst>
          </p:cNvPr>
          <p:cNvSpPr/>
          <p:nvPr/>
        </p:nvSpPr>
        <p:spPr>
          <a:xfrm>
            <a:off x="9845958" y="4747002"/>
            <a:ext cx="1801808" cy="3504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ESTABLISHED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부제목 2">
            <a:extLst>
              <a:ext uri="{FF2B5EF4-FFF2-40B4-BE49-F238E27FC236}">
                <a16:creationId xmlns:a16="http://schemas.microsoft.com/office/drawing/2014/main" id="{C5C37381-4AFD-4DD2-9A4A-3D0407F9C3B4}"/>
              </a:ext>
            </a:extLst>
          </p:cNvPr>
          <p:cNvSpPr txBox="1">
            <a:spLocks/>
          </p:cNvSpPr>
          <p:nvPr/>
        </p:nvSpPr>
        <p:spPr>
          <a:xfrm>
            <a:off x="368939" y="1512727"/>
            <a:ext cx="1846651" cy="350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/>
              <a:t>아</a:t>
            </a:r>
            <a:r>
              <a:rPr lang="en-US" altLang="ko-KR" sz="1200" dirty="0"/>
              <a:t>~ 21</a:t>
            </a:r>
            <a:r>
              <a:rPr lang="ko-KR" altLang="en-US" sz="1200" dirty="0"/>
              <a:t>번을 </a:t>
            </a:r>
            <a:r>
              <a:rPr lang="ko-KR" altLang="en-US" sz="1200" dirty="0" err="1"/>
              <a:t>못받았구나</a:t>
            </a:r>
            <a:endParaRPr lang="ko-KR" altLang="en-US" sz="1200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64B0790-AA86-4EBA-ADE8-E67F26188A21}"/>
              </a:ext>
            </a:extLst>
          </p:cNvPr>
          <p:cNvGrpSpPr/>
          <p:nvPr/>
        </p:nvGrpSpPr>
        <p:grpSpPr>
          <a:xfrm>
            <a:off x="2243140" y="1804225"/>
            <a:ext cx="7343775" cy="997421"/>
            <a:chOff x="2243140" y="3752746"/>
            <a:chExt cx="7343775" cy="997421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2CB1914-2EA0-4A16-8423-68F63F23DE0B}"/>
                </a:ext>
              </a:extLst>
            </p:cNvPr>
            <p:cNvGrpSpPr/>
            <p:nvPr/>
          </p:nvGrpSpPr>
          <p:grpSpPr>
            <a:xfrm>
              <a:off x="2243140" y="4065936"/>
              <a:ext cx="7343775" cy="684231"/>
              <a:chOff x="2243139" y="2807899"/>
              <a:chExt cx="7343775" cy="684231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A8ACC839-182C-4A27-8645-90D4C1521B9E}"/>
                  </a:ext>
                </a:extLst>
              </p:cNvPr>
              <p:cNvGrpSpPr/>
              <p:nvPr/>
            </p:nvGrpSpPr>
            <p:grpSpPr>
              <a:xfrm>
                <a:off x="2243139" y="2807899"/>
                <a:ext cx="7343775" cy="684231"/>
                <a:chOff x="2243138" y="2421880"/>
                <a:chExt cx="7343775" cy="684231"/>
              </a:xfrm>
            </p:grpSpPr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19813830-67B4-497C-BE45-A8A2BB4069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3138" y="2476500"/>
                  <a:ext cx="7343775" cy="54610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" name="그룹 61">
                  <a:extLst>
                    <a:ext uri="{FF2B5EF4-FFF2-40B4-BE49-F238E27FC236}">
                      <a16:creationId xmlns:a16="http://schemas.microsoft.com/office/drawing/2014/main" id="{A3DE668E-D824-4C75-A783-FD00117171FC}"/>
                    </a:ext>
                  </a:extLst>
                </p:cNvPr>
                <p:cNvGrpSpPr/>
                <p:nvPr/>
              </p:nvGrpSpPr>
              <p:grpSpPr>
                <a:xfrm rot="247685">
                  <a:off x="4328127" y="2421880"/>
                  <a:ext cx="2933387" cy="684231"/>
                  <a:chOff x="4329231" y="2354565"/>
                  <a:chExt cx="2933387" cy="684231"/>
                </a:xfrm>
              </p:grpSpPr>
              <p:sp>
                <p:nvSpPr>
                  <p:cNvPr id="63" name="직사각형 62">
                    <a:extLst>
                      <a:ext uri="{FF2B5EF4-FFF2-40B4-BE49-F238E27FC236}">
                        <a16:creationId xmlns:a16="http://schemas.microsoft.com/office/drawing/2014/main" id="{40D931DC-90A6-456E-B577-5EAAB987A25A}"/>
                      </a:ext>
                    </a:extLst>
                  </p:cNvPr>
                  <p:cNvSpPr/>
                  <p:nvPr/>
                </p:nvSpPr>
                <p:spPr>
                  <a:xfrm>
                    <a:off x="4329231" y="2354565"/>
                    <a:ext cx="2933387" cy="684231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" name="직사각형 63">
                    <a:extLst>
                      <a:ext uri="{FF2B5EF4-FFF2-40B4-BE49-F238E27FC236}">
                        <a16:creationId xmlns:a16="http://schemas.microsoft.com/office/drawing/2014/main" id="{51F93F57-3678-4974-90F5-1616BDBCEF13}"/>
                      </a:ext>
                    </a:extLst>
                  </p:cNvPr>
                  <p:cNvSpPr/>
                  <p:nvPr/>
                </p:nvSpPr>
                <p:spPr>
                  <a:xfrm>
                    <a:off x="4420735" y="2423355"/>
                    <a:ext cx="984334" cy="530296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Seq=41</a:t>
                    </a:r>
                  </a:p>
                  <a:p>
                    <a:pPr algn="ctr"/>
                    <a:r>
                      <a: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 data=10</a:t>
                    </a:r>
                  </a:p>
                </p:txBody>
              </p:sp>
              <p:sp>
                <p:nvSpPr>
                  <p:cNvPr id="65" name="직사각형 64">
                    <a:extLst>
                      <a:ext uri="{FF2B5EF4-FFF2-40B4-BE49-F238E27FC236}">
                        <a16:creationId xmlns:a16="http://schemas.microsoft.com/office/drawing/2014/main" id="{A997CE9C-A988-40E9-AAF6-006172E106EF}"/>
                      </a:ext>
                    </a:extLst>
                  </p:cNvPr>
                  <p:cNvSpPr/>
                  <p:nvPr/>
                </p:nvSpPr>
                <p:spPr>
                  <a:xfrm>
                    <a:off x="5569187" y="2474504"/>
                    <a:ext cx="1622044" cy="40164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72C3F326-4789-4DCE-B4E1-6E471ACA8C79}"/>
                  </a:ext>
                </a:extLst>
              </p:cNvPr>
              <p:cNvSpPr/>
              <p:nvPr/>
            </p:nvSpPr>
            <p:spPr>
              <a:xfrm rot="279141">
                <a:off x="5425859" y="2986957"/>
                <a:ext cx="1504404" cy="372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datadata</a:t>
                </a:r>
                <a:endParaRPr lang="ko-KR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4" name="부제목 2">
              <a:extLst>
                <a:ext uri="{FF2B5EF4-FFF2-40B4-BE49-F238E27FC236}">
                  <a16:creationId xmlns:a16="http://schemas.microsoft.com/office/drawing/2014/main" id="{D9B73B1C-701B-4F5E-B391-38DD262EC3FF}"/>
                </a:ext>
              </a:extLst>
            </p:cNvPr>
            <p:cNvSpPr txBox="1">
              <a:spLocks/>
            </p:cNvSpPr>
            <p:nvPr/>
          </p:nvSpPr>
          <p:spPr>
            <a:xfrm rot="150125">
              <a:off x="4314173" y="3752746"/>
              <a:ext cx="1659218" cy="35078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200" dirty="0"/>
                <a:t>다음엔 </a:t>
              </a:r>
              <a:r>
                <a:rPr lang="en-US" altLang="ko-KR" sz="1200" dirty="0"/>
                <a:t>41</a:t>
              </a:r>
              <a:r>
                <a:rPr lang="ko-KR" altLang="en-US" sz="1200" dirty="0"/>
                <a:t>번 보냄</a:t>
              </a:r>
              <a:r>
                <a:rPr lang="en-US" altLang="ko-KR" sz="1200" dirty="0"/>
                <a:t>~</a:t>
              </a:r>
              <a:r>
                <a:rPr lang="ko-KR" altLang="en-US" sz="1200" dirty="0"/>
                <a:t> 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200CC89-13C5-4411-ADDF-8B23FF5A2C8A}"/>
              </a:ext>
            </a:extLst>
          </p:cNvPr>
          <p:cNvGrpSpPr/>
          <p:nvPr/>
        </p:nvGrpSpPr>
        <p:grpSpPr>
          <a:xfrm>
            <a:off x="2282465" y="3170373"/>
            <a:ext cx="7343775" cy="949745"/>
            <a:chOff x="2243137" y="4271954"/>
            <a:chExt cx="7343775" cy="949745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1060BAB2-2947-4FDF-A178-FD4968B14FD9}"/>
                </a:ext>
              </a:extLst>
            </p:cNvPr>
            <p:cNvGrpSpPr/>
            <p:nvPr/>
          </p:nvGrpSpPr>
          <p:grpSpPr>
            <a:xfrm flipH="1">
              <a:off x="2243137" y="4537468"/>
              <a:ext cx="7343775" cy="684231"/>
              <a:chOff x="2243138" y="2407433"/>
              <a:chExt cx="7343775" cy="684231"/>
            </a:xfrm>
          </p:grpSpPr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2E0AF6E3-83A6-4DDC-88E8-F38458CEA3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3138" y="2476500"/>
                <a:ext cx="7343775" cy="54610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E00BB030-CFA0-45C4-B7B1-C852193E811B}"/>
                  </a:ext>
                </a:extLst>
              </p:cNvPr>
              <p:cNvGrpSpPr/>
              <p:nvPr/>
            </p:nvGrpSpPr>
            <p:grpSpPr>
              <a:xfrm rot="247685">
                <a:off x="4456975" y="2407433"/>
                <a:ext cx="2933387" cy="684231"/>
                <a:chOff x="4456704" y="2330881"/>
                <a:chExt cx="2933387" cy="684231"/>
              </a:xfrm>
            </p:grpSpPr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48C14EB3-71B1-4D5B-8F91-99557237BFBA}"/>
                    </a:ext>
                  </a:extLst>
                </p:cNvPr>
                <p:cNvSpPr/>
                <p:nvPr/>
              </p:nvSpPr>
              <p:spPr>
                <a:xfrm>
                  <a:off x="4456704" y="2330881"/>
                  <a:ext cx="2933387" cy="684231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E90B9637-E9A6-4CA0-B830-579F96CD7CE2}"/>
                    </a:ext>
                  </a:extLst>
                </p:cNvPr>
                <p:cNvSpPr/>
                <p:nvPr/>
              </p:nvSpPr>
              <p:spPr>
                <a:xfrm>
                  <a:off x="4559784" y="2411421"/>
                  <a:ext cx="2752764" cy="53029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Ack=21</a:t>
                  </a:r>
                </a:p>
                <a:p>
                  <a:pPr algn="ctr"/>
                  <a:r>
                    <a:rPr lang="en-US" altLang="ko-KR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ACK, SACK 21-31</a:t>
                  </a:r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93D7AF1A-F77D-4F50-AD2D-4099555F0FAF}"/>
                    </a:ext>
                  </a:extLst>
                </p:cNvPr>
                <p:cNvSpPr/>
                <p:nvPr/>
              </p:nvSpPr>
              <p:spPr>
                <a:xfrm>
                  <a:off x="5569187" y="2474504"/>
                  <a:ext cx="1622044" cy="4016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71" name="부제목 2">
              <a:extLst>
                <a:ext uri="{FF2B5EF4-FFF2-40B4-BE49-F238E27FC236}">
                  <a16:creationId xmlns:a16="http://schemas.microsoft.com/office/drawing/2014/main" id="{FFA2BF31-D7BE-4700-BDFA-374A11753B89}"/>
                </a:ext>
              </a:extLst>
            </p:cNvPr>
            <p:cNvSpPr txBox="1">
              <a:spLocks/>
            </p:cNvSpPr>
            <p:nvPr/>
          </p:nvSpPr>
          <p:spPr>
            <a:xfrm rot="21405813">
              <a:off x="4270938" y="4271954"/>
              <a:ext cx="3250784" cy="41936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200" dirty="0"/>
                <a:t>아니 </a:t>
              </a:r>
              <a:r>
                <a:rPr lang="en-US" altLang="ko-KR" sz="1200" dirty="0"/>
                <a:t>21</a:t>
              </a:r>
              <a:r>
                <a:rPr lang="ko-KR" altLang="en-US" sz="1200" dirty="0"/>
                <a:t>와야 할 차례인데 </a:t>
              </a:r>
              <a:r>
                <a:rPr lang="en-US" altLang="ko-KR" sz="1200" dirty="0"/>
                <a:t>31~41</a:t>
              </a:r>
              <a:r>
                <a:rPr lang="ko-KR" altLang="en-US" sz="1200" dirty="0"/>
                <a:t>이 왔다고</a:t>
              </a:r>
              <a:r>
                <a:rPr lang="en-US" altLang="ko-KR" sz="1200" dirty="0"/>
                <a:t>!!!</a:t>
              </a:r>
              <a:r>
                <a:rPr lang="ko-KR" altLang="en-US" sz="1200" dirty="0"/>
                <a:t> </a:t>
              </a: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DBF04F9-D050-44F2-9221-9C111C4F93AD}"/>
              </a:ext>
            </a:extLst>
          </p:cNvPr>
          <p:cNvGrpSpPr/>
          <p:nvPr/>
        </p:nvGrpSpPr>
        <p:grpSpPr>
          <a:xfrm>
            <a:off x="2243138" y="4720574"/>
            <a:ext cx="7343775" cy="964459"/>
            <a:chOff x="2243138" y="1521135"/>
            <a:chExt cx="7343775" cy="964459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AAB54460-A2D9-4121-9768-A81CBD14A133}"/>
                </a:ext>
              </a:extLst>
            </p:cNvPr>
            <p:cNvGrpSpPr/>
            <p:nvPr/>
          </p:nvGrpSpPr>
          <p:grpSpPr>
            <a:xfrm>
              <a:off x="2243138" y="1801363"/>
              <a:ext cx="7343775" cy="684231"/>
              <a:chOff x="2243138" y="3773469"/>
              <a:chExt cx="7343775" cy="684231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CFF124A6-3DB5-4189-A2CC-3D16B3041468}"/>
                  </a:ext>
                </a:extLst>
              </p:cNvPr>
              <p:cNvGrpSpPr/>
              <p:nvPr/>
            </p:nvGrpSpPr>
            <p:grpSpPr>
              <a:xfrm>
                <a:off x="2243138" y="3773469"/>
                <a:ext cx="7343775" cy="684231"/>
                <a:chOff x="2243138" y="2407434"/>
                <a:chExt cx="7343775" cy="684231"/>
              </a:xfrm>
            </p:grpSpPr>
            <p:cxnSp>
              <p:nvCxnSpPr>
                <p:cNvPr id="83" name="직선 연결선 82">
                  <a:extLst>
                    <a:ext uri="{FF2B5EF4-FFF2-40B4-BE49-F238E27FC236}">
                      <a16:creationId xmlns:a16="http://schemas.microsoft.com/office/drawing/2014/main" id="{FFC78CA8-F0C4-4016-813A-0381BD32C4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3138" y="2476500"/>
                  <a:ext cx="7343775" cy="54610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9" name="그룹 88">
                  <a:extLst>
                    <a:ext uri="{FF2B5EF4-FFF2-40B4-BE49-F238E27FC236}">
                      <a16:creationId xmlns:a16="http://schemas.microsoft.com/office/drawing/2014/main" id="{A7260297-DD15-4CAC-8F4A-7D14C2A3B3E3}"/>
                    </a:ext>
                  </a:extLst>
                </p:cNvPr>
                <p:cNvGrpSpPr/>
                <p:nvPr/>
              </p:nvGrpSpPr>
              <p:grpSpPr>
                <a:xfrm rot="247685">
                  <a:off x="4352951" y="2407434"/>
                  <a:ext cx="2933387" cy="684231"/>
                  <a:chOff x="4352951" y="2338369"/>
                  <a:chExt cx="2933387" cy="684231"/>
                </a:xfrm>
              </p:grpSpPr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8294A18-D1A9-4680-BEAA-F314CA189029}"/>
                      </a:ext>
                    </a:extLst>
                  </p:cNvPr>
                  <p:cNvSpPr/>
                  <p:nvPr/>
                </p:nvSpPr>
                <p:spPr>
                  <a:xfrm>
                    <a:off x="4352951" y="2338369"/>
                    <a:ext cx="2933387" cy="684231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E286F530-E89C-4904-AE9F-82474858F4BD}"/>
                      </a:ext>
                    </a:extLst>
                  </p:cNvPr>
                  <p:cNvSpPr/>
                  <p:nvPr/>
                </p:nvSpPr>
                <p:spPr>
                  <a:xfrm>
                    <a:off x="4467257" y="2405514"/>
                    <a:ext cx="984334" cy="530296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data=10</a:t>
                    </a: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EFF8C348-94DC-4D3F-A550-E14E0B77F54C}"/>
                      </a:ext>
                    </a:extLst>
                  </p:cNvPr>
                  <p:cNvSpPr/>
                  <p:nvPr/>
                </p:nvSpPr>
                <p:spPr>
                  <a:xfrm>
                    <a:off x="5569187" y="2474504"/>
                    <a:ext cx="1622044" cy="40164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BB9BACCF-DFF1-49D4-AC06-C439356E61A8}"/>
                  </a:ext>
                </a:extLst>
              </p:cNvPr>
              <p:cNvSpPr/>
              <p:nvPr/>
            </p:nvSpPr>
            <p:spPr>
              <a:xfrm rot="279141">
                <a:off x="5484971" y="3964534"/>
                <a:ext cx="1504404" cy="372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datadata</a:t>
                </a:r>
                <a:endParaRPr lang="ko-KR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80" name="부제목 2">
              <a:extLst>
                <a:ext uri="{FF2B5EF4-FFF2-40B4-BE49-F238E27FC236}">
                  <a16:creationId xmlns:a16="http://schemas.microsoft.com/office/drawing/2014/main" id="{7EDD407F-C67B-46A3-9531-BB062B0E0FC3}"/>
                </a:ext>
              </a:extLst>
            </p:cNvPr>
            <p:cNvSpPr txBox="1">
              <a:spLocks/>
            </p:cNvSpPr>
            <p:nvPr/>
          </p:nvSpPr>
          <p:spPr>
            <a:xfrm rot="150125">
              <a:off x="4338992" y="1521135"/>
              <a:ext cx="1659218" cy="35078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200" dirty="0"/>
                <a:t>아하 오케이</a:t>
              </a:r>
              <a:r>
                <a:rPr lang="en-US" altLang="ko-KR" sz="1200" dirty="0"/>
                <a:t>~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38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F256C6C-E0F3-4DA7-AE0C-D655DD1BAE4F}"/>
              </a:ext>
            </a:extLst>
          </p:cNvPr>
          <p:cNvSpPr/>
          <p:nvPr/>
        </p:nvSpPr>
        <p:spPr>
          <a:xfrm>
            <a:off x="2191657" y="460535"/>
            <a:ext cx="7939313" cy="1052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TCP </a:t>
            </a:r>
            <a:r>
              <a:rPr lang="ko-KR" altLang="en-US" sz="3600" b="1" dirty="0">
                <a:solidFill>
                  <a:schemeClr val="tx1"/>
                </a:solidFill>
              </a:rPr>
              <a:t>교통 체증과 서비스 붕괴 사건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BD7D7D-8F10-4F5D-9086-AE5AD4289B7F}"/>
              </a:ext>
            </a:extLst>
          </p:cNvPr>
          <p:cNvSpPr/>
          <p:nvPr/>
        </p:nvSpPr>
        <p:spPr>
          <a:xfrm>
            <a:off x="0" y="3931920"/>
            <a:ext cx="12192000" cy="105219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AFE203-0142-40A0-BC2E-2148B0D65892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0" y="4458016"/>
            <a:ext cx="12192000" cy="0"/>
          </a:xfrm>
          <a:prstGeom prst="line">
            <a:avLst/>
          </a:prstGeom>
          <a:ln w="666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1B0F1621-5A33-411A-9136-2DAD744CC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" y="1446476"/>
            <a:ext cx="2547841" cy="25478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FA5808-5669-45C6-BB68-5E5037DB8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53" y="2720396"/>
            <a:ext cx="2282003" cy="22820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1F7E97B-08CD-401E-8D63-35C3CEC1ED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217" y="2720396"/>
            <a:ext cx="2282003" cy="22820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438EE12-48FD-4E3E-BFB5-A53997297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254" y="2720396"/>
            <a:ext cx="2282003" cy="228200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C711F66-279A-4F87-91FC-D27DCFEF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291" y="2720396"/>
            <a:ext cx="2282003" cy="228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37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사람, 남자, 넥타이, 벽이(가) 표시된 사진&#10;&#10;자동 생성된 설명">
            <a:extLst>
              <a:ext uri="{FF2B5EF4-FFF2-40B4-BE49-F238E27FC236}">
                <a16:creationId xmlns:a16="http://schemas.microsoft.com/office/drawing/2014/main" id="{315A0E6B-231C-4772-97C0-A46DDDC06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283" y="1800369"/>
            <a:ext cx="2555483" cy="2746863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15A9FCE4-66A4-4156-A7EE-492F0FDFBDDE}"/>
              </a:ext>
            </a:extLst>
          </p:cNvPr>
          <p:cNvSpPr/>
          <p:nvPr/>
        </p:nvSpPr>
        <p:spPr>
          <a:xfrm>
            <a:off x="3378856" y="4613904"/>
            <a:ext cx="5072338" cy="1052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Van Jacobson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7938CD5-755A-4098-96AF-E65F4A5BADE9}"/>
              </a:ext>
            </a:extLst>
          </p:cNvPr>
          <p:cNvSpPr/>
          <p:nvPr/>
        </p:nvSpPr>
        <p:spPr>
          <a:xfrm>
            <a:off x="2191657" y="460535"/>
            <a:ext cx="7939313" cy="1052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TCP </a:t>
            </a:r>
            <a:r>
              <a:rPr lang="ko-KR" altLang="en-US" sz="3600" b="1" dirty="0">
                <a:solidFill>
                  <a:schemeClr val="tx1"/>
                </a:solidFill>
              </a:rPr>
              <a:t>교통 체증과 서비스 붕괴 사건</a:t>
            </a:r>
          </a:p>
        </p:txBody>
      </p:sp>
    </p:spTree>
    <p:extLst>
      <p:ext uri="{BB962C8B-B14F-4D97-AF65-F5344CB8AC3E}">
        <p14:creationId xmlns:p14="http://schemas.microsoft.com/office/powerpoint/2010/main" val="608444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CFBD4F0A-B069-441E-A9BE-2A91AC3B6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71" y="1118158"/>
            <a:ext cx="9495458" cy="462168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933E44E-11FF-4729-9CA5-0C3A89A8F2C4}"/>
              </a:ext>
            </a:extLst>
          </p:cNvPr>
          <p:cNvSpPr/>
          <p:nvPr/>
        </p:nvSpPr>
        <p:spPr>
          <a:xfrm>
            <a:off x="4681414" y="752635"/>
            <a:ext cx="2829172" cy="685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TCP header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FEDF80-4273-4D95-9561-8F844D0FE526}"/>
              </a:ext>
            </a:extLst>
          </p:cNvPr>
          <p:cNvSpPr/>
          <p:nvPr/>
        </p:nvSpPr>
        <p:spPr>
          <a:xfrm>
            <a:off x="6095999" y="3630706"/>
            <a:ext cx="3505201" cy="537380"/>
          </a:xfrm>
          <a:prstGeom prst="rect">
            <a:avLst/>
          </a:prstGeom>
          <a:noFill/>
          <a:ln w="66675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94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4676533C-9ED0-4DC1-849D-93B97C58D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2" y="1600352"/>
            <a:ext cx="1901673" cy="19016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01141B4-946E-42FF-A137-674CC18B4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752" y="1701952"/>
            <a:ext cx="1901673" cy="190167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F7ED92-7D40-42E7-8A17-92A875272E0F}"/>
              </a:ext>
            </a:extLst>
          </p:cNvPr>
          <p:cNvSpPr/>
          <p:nvPr/>
        </p:nvSpPr>
        <p:spPr>
          <a:xfrm>
            <a:off x="9853612" y="3444875"/>
            <a:ext cx="1801809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652B7D-4F82-4A73-918C-4A00E6637F4B}"/>
              </a:ext>
            </a:extLst>
          </p:cNvPr>
          <p:cNvSpPr/>
          <p:nvPr/>
        </p:nvSpPr>
        <p:spPr>
          <a:xfrm>
            <a:off x="9853612" y="3875881"/>
            <a:ext cx="1801811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LISTEN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2AC0BC2-0373-4184-B505-E0857D302DE9}"/>
              </a:ext>
            </a:extLst>
          </p:cNvPr>
          <p:cNvSpPr/>
          <p:nvPr/>
        </p:nvSpPr>
        <p:spPr>
          <a:xfrm>
            <a:off x="9853613" y="4316224"/>
            <a:ext cx="1801812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SYN-RECEIVED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311D8E-7E73-4788-9788-EE2FA4F3C03D}"/>
              </a:ext>
            </a:extLst>
          </p:cNvPr>
          <p:cNvSpPr/>
          <p:nvPr/>
        </p:nvSpPr>
        <p:spPr>
          <a:xfrm>
            <a:off x="9853612" y="4743450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ESTABLISHED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1F27AD-2356-48F7-AEDA-1D357C17417F}"/>
              </a:ext>
            </a:extLst>
          </p:cNvPr>
          <p:cNvSpPr/>
          <p:nvPr/>
        </p:nvSpPr>
        <p:spPr>
          <a:xfrm>
            <a:off x="312484" y="3444875"/>
            <a:ext cx="1801809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0ED426-E146-433B-A11E-97E1B0C7605C}"/>
              </a:ext>
            </a:extLst>
          </p:cNvPr>
          <p:cNvSpPr/>
          <p:nvPr/>
        </p:nvSpPr>
        <p:spPr>
          <a:xfrm>
            <a:off x="312485" y="3875881"/>
            <a:ext cx="1801812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SYN-SENT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355538-4BB8-4949-9751-6E02976ABDD0}"/>
              </a:ext>
            </a:extLst>
          </p:cNvPr>
          <p:cNvSpPr/>
          <p:nvPr/>
        </p:nvSpPr>
        <p:spPr>
          <a:xfrm>
            <a:off x="312484" y="4303107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ESTABLISHED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794FD2-5E6B-4F88-AFC0-B3AFE50E2A6C}"/>
              </a:ext>
            </a:extLst>
          </p:cNvPr>
          <p:cNvSpPr/>
          <p:nvPr/>
        </p:nvSpPr>
        <p:spPr>
          <a:xfrm>
            <a:off x="312484" y="4726641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FIN-WAIT1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55B1FA1-CA8F-4C61-AE93-2E422855B0E8}"/>
              </a:ext>
            </a:extLst>
          </p:cNvPr>
          <p:cNvSpPr/>
          <p:nvPr/>
        </p:nvSpPr>
        <p:spPr>
          <a:xfrm>
            <a:off x="312484" y="5142554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FIN-WAIT2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1DC89E9-E92C-4DA9-805B-066C8F5B9F07}"/>
              </a:ext>
            </a:extLst>
          </p:cNvPr>
          <p:cNvSpPr/>
          <p:nvPr/>
        </p:nvSpPr>
        <p:spPr>
          <a:xfrm>
            <a:off x="312484" y="5570659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TIME-WAIT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66BF131-BB75-4224-AF5A-5FFE75F9F551}"/>
              </a:ext>
            </a:extLst>
          </p:cNvPr>
          <p:cNvSpPr/>
          <p:nvPr/>
        </p:nvSpPr>
        <p:spPr>
          <a:xfrm>
            <a:off x="312484" y="5998764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AB5691A-D174-4D0D-9CAB-527B4EA7B724}"/>
              </a:ext>
            </a:extLst>
          </p:cNvPr>
          <p:cNvSpPr/>
          <p:nvPr/>
        </p:nvSpPr>
        <p:spPr>
          <a:xfrm>
            <a:off x="9853613" y="4316224"/>
            <a:ext cx="1801812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SYN-RECEIVED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8C2EFC-3754-4C6F-88EC-44992E6BE171}"/>
              </a:ext>
            </a:extLst>
          </p:cNvPr>
          <p:cNvSpPr/>
          <p:nvPr/>
        </p:nvSpPr>
        <p:spPr>
          <a:xfrm>
            <a:off x="9853612" y="4743450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ESTABLISHED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026AB35-909D-47AE-811A-007E66640169}"/>
              </a:ext>
            </a:extLst>
          </p:cNvPr>
          <p:cNvSpPr/>
          <p:nvPr/>
        </p:nvSpPr>
        <p:spPr>
          <a:xfrm>
            <a:off x="9853608" y="5166938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CLOSE-WAIT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373029F-2036-4728-92F6-8E5A1E78AC24}"/>
              </a:ext>
            </a:extLst>
          </p:cNvPr>
          <p:cNvSpPr/>
          <p:nvPr/>
        </p:nvSpPr>
        <p:spPr>
          <a:xfrm>
            <a:off x="9853608" y="5595043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LAST-ACK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E67665-5636-460D-95CC-A3FC56D920E2}"/>
              </a:ext>
            </a:extLst>
          </p:cNvPr>
          <p:cNvSpPr/>
          <p:nvPr/>
        </p:nvSpPr>
        <p:spPr>
          <a:xfrm>
            <a:off x="9853608" y="6023148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405A5CF-705C-4167-A3F8-946131AE692E}"/>
              </a:ext>
            </a:extLst>
          </p:cNvPr>
          <p:cNvCxnSpPr>
            <a:cxnSpLocks/>
          </p:cNvCxnSpPr>
          <p:nvPr/>
        </p:nvCxnSpPr>
        <p:spPr>
          <a:xfrm>
            <a:off x="2243138" y="2039938"/>
            <a:ext cx="0" cy="437305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DBC823C-B829-40AF-A416-5F597A196AB1}"/>
              </a:ext>
            </a:extLst>
          </p:cNvPr>
          <p:cNvCxnSpPr>
            <a:cxnSpLocks/>
          </p:cNvCxnSpPr>
          <p:nvPr/>
        </p:nvCxnSpPr>
        <p:spPr>
          <a:xfrm>
            <a:off x="9586913" y="2039938"/>
            <a:ext cx="0" cy="43092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DF0B180-55F0-41DE-9EDB-7AB52D7D4EBD}"/>
              </a:ext>
            </a:extLst>
          </p:cNvPr>
          <p:cNvSpPr/>
          <p:nvPr/>
        </p:nvSpPr>
        <p:spPr>
          <a:xfrm>
            <a:off x="3378856" y="460535"/>
            <a:ext cx="5072338" cy="1052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4-way handshake</a:t>
            </a:r>
          </a:p>
          <a:p>
            <a:pPr algn="ctr"/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-Terminating Connection-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A2597F8-9DBD-4F02-A889-54BE7872EA91}"/>
              </a:ext>
            </a:extLst>
          </p:cNvPr>
          <p:cNvSpPr/>
          <p:nvPr/>
        </p:nvSpPr>
        <p:spPr>
          <a:xfrm>
            <a:off x="312484" y="4311425"/>
            <a:ext cx="1801809" cy="3504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ESTABLISHED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69324D1-BCAA-41B8-B098-3B685A335A20}"/>
              </a:ext>
            </a:extLst>
          </p:cNvPr>
          <p:cNvSpPr/>
          <p:nvPr/>
        </p:nvSpPr>
        <p:spPr>
          <a:xfrm>
            <a:off x="9845958" y="4747002"/>
            <a:ext cx="1801808" cy="3504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ESTABLISHED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DF15230-86C6-4348-AA54-89205FB0A1AE}"/>
              </a:ext>
            </a:extLst>
          </p:cNvPr>
          <p:cNvGrpSpPr/>
          <p:nvPr/>
        </p:nvGrpSpPr>
        <p:grpSpPr>
          <a:xfrm>
            <a:off x="2243138" y="2239113"/>
            <a:ext cx="7343775" cy="852552"/>
            <a:chOff x="2243138" y="2239113"/>
            <a:chExt cx="7343775" cy="852552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77E7F4F-BA3F-4E3F-AAE2-3919C062742C}"/>
                </a:ext>
              </a:extLst>
            </p:cNvPr>
            <p:cNvGrpSpPr/>
            <p:nvPr/>
          </p:nvGrpSpPr>
          <p:grpSpPr>
            <a:xfrm>
              <a:off x="2243138" y="2407434"/>
              <a:ext cx="7343775" cy="684231"/>
              <a:chOff x="2243138" y="2407434"/>
              <a:chExt cx="7343775" cy="684231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6F08162E-84D5-4332-A3A4-8B53557B93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3138" y="2476500"/>
                <a:ext cx="7343775" cy="54610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D2A7CCE7-455C-41F0-AAE8-1B0654CD8F8B}"/>
                  </a:ext>
                </a:extLst>
              </p:cNvPr>
              <p:cNvGrpSpPr/>
              <p:nvPr/>
            </p:nvGrpSpPr>
            <p:grpSpPr>
              <a:xfrm rot="247685">
                <a:off x="4352951" y="2407434"/>
                <a:ext cx="2933387" cy="684231"/>
                <a:chOff x="4352951" y="2338369"/>
                <a:chExt cx="2933387" cy="684231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0CE52CAE-89D7-43D2-9368-92157348915F}"/>
                    </a:ext>
                  </a:extLst>
                </p:cNvPr>
                <p:cNvSpPr/>
                <p:nvPr/>
              </p:nvSpPr>
              <p:spPr>
                <a:xfrm>
                  <a:off x="4352951" y="2338369"/>
                  <a:ext cx="2933387" cy="684231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rgbClr val="FF5B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6C8D53E4-A096-43E6-A896-DFEEF9031F6B}"/>
                    </a:ext>
                  </a:extLst>
                </p:cNvPr>
                <p:cNvSpPr/>
                <p:nvPr/>
              </p:nvSpPr>
              <p:spPr>
                <a:xfrm>
                  <a:off x="4455649" y="2408202"/>
                  <a:ext cx="2732875" cy="530296"/>
                </a:xfrm>
                <a:prstGeom prst="rect">
                  <a:avLst/>
                </a:prstGeom>
                <a:solidFill>
                  <a:srgbClr val="FF5B5B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bg1"/>
                      </a:solidFill>
                    </a:rPr>
                    <a:t>Seq=16, Ack=61, ACK,</a:t>
                  </a:r>
                  <a:r>
                    <a:rPr lang="ko-KR" altLang="en-US" sz="16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ko-KR" sz="1600" dirty="0">
                      <a:solidFill>
                        <a:schemeClr val="bg1"/>
                      </a:solidFill>
                    </a:rPr>
                    <a:t>FIN</a:t>
                  </a: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574FA70D-8BF8-457A-B59A-20CDF5D53F40}"/>
                    </a:ext>
                  </a:extLst>
                </p:cNvPr>
                <p:cNvSpPr/>
                <p:nvPr/>
              </p:nvSpPr>
              <p:spPr>
                <a:xfrm>
                  <a:off x="5569187" y="2474504"/>
                  <a:ext cx="1622044" cy="4016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61" name="부제목 2">
              <a:extLst>
                <a:ext uri="{FF2B5EF4-FFF2-40B4-BE49-F238E27FC236}">
                  <a16:creationId xmlns:a16="http://schemas.microsoft.com/office/drawing/2014/main" id="{40FFE358-3483-4A20-A4F3-2644DAA0128A}"/>
                </a:ext>
              </a:extLst>
            </p:cNvPr>
            <p:cNvSpPr txBox="1">
              <a:spLocks/>
            </p:cNvSpPr>
            <p:nvPr/>
          </p:nvSpPr>
          <p:spPr>
            <a:xfrm rot="150125">
              <a:off x="6180424" y="2239113"/>
              <a:ext cx="1286532" cy="35078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200" dirty="0"/>
                <a:t>이제 연결 </a:t>
              </a:r>
              <a:r>
                <a:rPr lang="ko-KR" altLang="en-US" sz="1200" dirty="0" err="1"/>
                <a:t>끊을랭</a:t>
              </a:r>
              <a:endParaRPr lang="ko-KR" altLang="en-US" sz="1200" dirty="0"/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619A6F3-7182-4D3C-AE83-4F1D131BB58F}"/>
              </a:ext>
            </a:extLst>
          </p:cNvPr>
          <p:cNvSpPr/>
          <p:nvPr/>
        </p:nvSpPr>
        <p:spPr>
          <a:xfrm>
            <a:off x="312484" y="4743450"/>
            <a:ext cx="1801809" cy="3504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FIN-WAIT1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F1E4D14-E577-4C50-8563-AAEA4821A882}"/>
              </a:ext>
            </a:extLst>
          </p:cNvPr>
          <p:cNvSpPr/>
          <p:nvPr/>
        </p:nvSpPr>
        <p:spPr>
          <a:xfrm>
            <a:off x="9845958" y="5159815"/>
            <a:ext cx="1801808" cy="3504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CLOSE-WAIT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74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62" grpId="0" animBg="1"/>
      <p:bldP spid="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39115D-3E5F-40B5-8D87-2A4E5E9A7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9" y="532597"/>
            <a:ext cx="11410621" cy="5148875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92DE9A06-14CC-46B5-BC0C-E115EB5067A6}"/>
              </a:ext>
            </a:extLst>
          </p:cNvPr>
          <p:cNvSpPr txBox="1">
            <a:spLocks/>
          </p:cNvSpPr>
          <p:nvPr/>
        </p:nvSpPr>
        <p:spPr>
          <a:xfrm>
            <a:off x="4053982" y="5562333"/>
            <a:ext cx="4858138" cy="53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https://brunch.co.kr/@swimjiy/35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514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6260C75-C38B-49B6-8351-185CB0706776}"/>
              </a:ext>
            </a:extLst>
          </p:cNvPr>
          <p:cNvCxnSpPr/>
          <p:nvPr/>
        </p:nvCxnSpPr>
        <p:spPr>
          <a:xfrm>
            <a:off x="2243138" y="2039938"/>
            <a:ext cx="0" cy="367188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A878437-3E71-4DDE-9A30-698BA5DC43A8}"/>
              </a:ext>
            </a:extLst>
          </p:cNvPr>
          <p:cNvCxnSpPr/>
          <p:nvPr/>
        </p:nvCxnSpPr>
        <p:spPr>
          <a:xfrm>
            <a:off x="9586913" y="2039938"/>
            <a:ext cx="0" cy="367188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4676533C-9ED0-4DC1-849D-93B97C58D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2" y="1600352"/>
            <a:ext cx="1901673" cy="19016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01141B4-946E-42FF-A137-674CC18B4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752" y="1701952"/>
            <a:ext cx="1901673" cy="190167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F7ED92-7D40-42E7-8A17-92A875272E0F}"/>
              </a:ext>
            </a:extLst>
          </p:cNvPr>
          <p:cNvSpPr/>
          <p:nvPr/>
        </p:nvSpPr>
        <p:spPr>
          <a:xfrm>
            <a:off x="9853612" y="3444875"/>
            <a:ext cx="1801809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652B7D-4F82-4A73-918C-4A00E6637F4B}"/>
              </a:ext>
            </a:extLst>
          </p:cNvPr>
          <p:cNvSpPr/>
          <p:nvPr/>
        </p:nvSpPr>
        <p:spPr>
          <a:xfrm>
            <a:off x="9853612" y="3875881"/>
            <a:ext cx="1801811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LISTEN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2AC0BC2-0373-4184-B505-E0857D302DE9}"/>
              </a:ext>
            </a:extLst>
          </p:cNvPr>
          <p:cNvSpPr/>
          <p:nvPr/>
        </p:nvSpPr>
        <p:spPr>
          <a:xfrm>
            <a:off x="9853613" y="4316224"/>
            <a:ext cx="1801812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SYN-RECEIVED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311D8E-7E73-4788-9788-EE2FA4F3C03D}"/>
              </a:ext>
            </a:extLst>
          </p:cNvPr>
          <p:cNvSpPr/>
          <p:nvPr/>
        </p:nvSpPr>
        <p:spPr>
          <a:xfrm>
            <a:off x="9853612" y="4743450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ESTABLISHED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1F27AD-2356-48F7-AEDA-1D357C17417F}"/>
              </a:ext>
            </a:extLst>
          </p:cNvPr>
          <p:cNvSpPr/>
          <p:nvPr/>
        </p:nvSpPr>
        <p:spPr>
          <a:xfrm>
            <a:off x="312484" y="3444875"/>
            <a:ext cx="1801809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0ED426-E146-433B-A11E-97E1B0C7605C}"/>
              </a:ext>
            </a:extLst>
          </p:cNvPr>
          <p:cNvSpPr/>
          <p:nvPr/>
        </p:nvSpPr>
        <p:spPr>
          <a:xfrm>
            <a:off x="312485" y="3875881"/>
            <a:ext cx="1801812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SYN-SENT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355538-4BB8-4949-9751-6E02976ABDD0}"/>
              </a:ext>
            </a:extLst>
          </p:cNvPr>
          <p:cNvSpPr/>
          <p:nvPr/>
        </p:nvSpPr>
        <p:spPr>
          <a:xfrm>
            <a:off x="312484" y="4303107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ESTABLISHED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794FD2-5E6B-4F88-AFC0-B3AFE50E2A6C}"/>
              </a:ext>
            </a:extLst>
          </p:cNvPr>
          <p:cNvSpPr/>
          <p:nvPr/>
        </p:nvSpPr>
        <p:spPr>
          <a:xfrm>
            <a:off x="312484" y="4726641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FIN-WAIT1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55B1FA1-CA8F-4C61-AE93-2E422855B0E8}"/>
              </a:ext>
            </a:extLst>
          </p:cNvPr>
          <p:cNvSpPr/>
          <p:nvPr/>
        </p:nvSpPr>
        <p:spPr>
          <a:xfrm>
            <a:off x="312484" y="5142554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FIN-WAIT2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1DC89E9-E92C-4DA9-805B-066C8F5B9F07}"/>
              </a:ext>
            </a:extLst>
          </p:cNvPr>
          <p:cNvSpPr/>
          <p:nvPr/>
        </p:nvSpPr>
        <p:spPr>
          <a:xfrm>
            <a:off x="312484" y="5570659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TIME-WAIT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66BF131-BB75-4224-AF5A-5FFE75F9F551}"/>
              </a:ext>
            </a:extLst>
          </p:cNvPr>
          <p:cNvSpPr/>
          <p:nvPr/>
        </p:nvSpPr>
        <p:spPr>
          <a:xfrm>
            <a:off x="312484" y="5998764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AB5691A-D174-4D0D-9CAB-527B4EA7B724}"/>
              </a:ext>
            </a:extLst>
          </p:cNvPr>
          <p:cNvSpPr/>
          <p:nvPr/>
        </p:nvSpPr>
        <p:spPr>
          <a:xfrm>
            <a:off x="9853613" y="4316224"/>
            <a:ext cx="1801812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SYN-RECEIVED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8C2EFC-3754-4C6F-88EC-44992E6BE171}"/>
              </a:ext>
            </a:extLst>
          </p:cNvPr>
          <p:cNvSpPr/>
          <p:nvPr/>
        </p:nvSpPr>
        <p:spPr>
          <a:xfrm>
            <a:off x="9853612" y="4743450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ESTABLISHED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026AB35-909D-47AE-811A-007E66640169}"/>
              </a:ext>
            </a:extLst>
          </p:cNvPr>
          <p:cNvSpPr/>
          <p:nvPr/>
        </p:nvSpPr>
        <p:spPr>
          <a:xfrm>
            <a:off x="9853608" y="5166938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CLOSE-WAIT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373029F-2036-4728-92F6-8E5A1E78AC24}"/>
              </a:ext>
            </a:extLst>
          </p:cNvPr>
          <p:cNvSpPr/>
          <p:nvPr/>
        </p:nvSpPr>
        <p:spPr>
          <a:xfrm>
            <a:off x="9853608" y="5595043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LAST-ACK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E67665-5636-460D-95CC-A3FC56D920E2}"/>
              </a:ext>
            </a:extLst>
          </p:cNvPr>
          <p:cNvSpPr/>
          <p:nvPr/>
        </p:nvSpPr>
        <p:spPr>
          <a:xfrm>
            <a:off x="9853608" y="6023148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405A5CF-705C-4167-A3F8-946131AE692E}"/>
              </a:ext>
            </a:extLst>
          </p:cNvPr>
          <p:cNvCxnSpPr>
            <a:cxnSpLocks/>
          </p:cNvCxnSpPr>
          <p:nvPr/>
        </p:nvCxnSpPr>
        <p:spPr>
          <a:xfrm>
            <a:off x="2243138" y="2039938"/>
            <a:ext cx="0" cy="437305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DBC823C-B829-40AF-A416-5F597A196AB1}"/>
              </a:ext>
            </a:extLst>
          </p:cNvPr>
          <p:cNvCxnSpPr>
            <a:cxnSpLocks/>
          </p:cNvCxnSpPr>
          <p:nvPr/>
        </p:nvCxnSpPr>
        <p:spPr>
          <a:xfrm>
            <a:off x="9586913" y="2039938"/>
            <a:ext cx="0" cy="43092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AD85E80-48DC-4833-AC0B-80E01D2FA687}"/>
              </a:ext>
            </a:extLst>
          </p:cNvPr>
          <p:cNvSpPr/>
          <p:nvPr/>
        </p:nvSpPr>
        <p:spPr>
          <a:xfrm>
            <a:off x="3378856" y="460535"/>
            <a:ext cx="5072338" cy="1052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4-way handshake</a:t>
            </a:r>
          </a:p>
          <a:p>
            <a:pPr algn="ctr"/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-Terminating Connection-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FBBFFA-20E7-4DAC-A313-6DC1F1C89A12}"/>
              </a:ext>
            </a:extLst>
          </p:cNvPr>
          <p:cNvGrpSpPr/>
          <p:nvPr/>
        </p:nvGrpSpPr>
        <p:grpSpPr>
          <a:xfrm>
            <a:off x="2243138" y="2239113"/>
            <a:ext cx="7343775" cy="852552"/>
            <a:chOff x="2243138" y="2239113"/>
            <a:chExt cx="7343775" cy="852552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7F5C8AC-DFF0-4927-A680-4EE834376844}"/>
                </a:ext>
              </a:extLst>
            </p:cNvPr>
            <p:cNvGrpSpPr/>
            <p:nvPr/>
          </p:nvGrpSpPr>
          <p:grpSpPr>
            <a:xfrm>
              <a:off x="2243138" y="2407434"/>
              <a:ext cx="7343775" cy="684231"/>
              <a:chOff x="2243138" y="2407434"/>
              <a:chExt cx="7343775" cy="684231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E34EBF23-EE95-4D59-A704-B2DD88BC74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3138" y="2476500"/>
                <a:ext cx="7343775" cy="54610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52679B69-9C7C-470E-B4AA-1F4A6D34E368}"/>
                  </a:ext>
                </a:extLst>
              </p:cNvPr>
              <p:cNvGrpSpPr/>
              <p:nvPr/>
            </p:nvGrpSpPr>
            <p:grpSpPr>
              <a:xfrm rot="247685">
                <a:off x="4352951" y="2407434"/>
                <a:ext cx="2933387" cy="684231"/>
                <a:chOff x="4352951" y="2338369"/>
                <a:chExt cx="2933387" cy="684231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701A94A-19A5-436E-A5D7-EE67EDE8655E}"/>
                    </a:ext>
                  </a:extLst>
                </p:cNvPr>
                <p:cNvSpPr/>
                <p:nvPr/>
              </p:nvSpPr>
              <p:spPr>
                <a:xfrm>
                  <a:off x="4352951" y="2338369"/>
                  <a:ext cx="2933387" cy="684231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rgbClr val="FF5B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929262EC-3F3F-40DE-A1B8-63F33AE49980}"/>
                    </a:ext>
                  </a:extLst>
                </p:cNvPr>
                <p:cNvSpPr/>
                <p:nvPr/>
              </p:nvSpPr>
              <p:spPr>
                <a:xfrm>
                  <a:off x="4455649" y="2408202"/>
                  <a:ext cx="2732875" cy="530296"/>
                </a:xfrm>
                <a:prstGeom prst="rect">
                  <a:avLst/>
                </a:prstGeom>
                <a:solidFill>
                  <a:srgbClr val="FF5B5B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bg1"/>
                      </a:solidFill>
                    </a:rPr>
                    <a:t>Seq=16, Ack=61, ACK,</a:t>
                  </a:r>
                  <a:r>
                    <a:rPr lang="ko-KR" altLang="en-US" sz="16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ko-KR" sz="1600" dirty="0">
                      <a:solidFill>
                        <a:schemeClr val="bg1"/>
                      </a:solidFill>
                    </a:rPr>
                    <a:t>FIN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4D0F357-184C-4F91-9EE2-0221950810C9}"/>
                    </a:ext>
                  </a:extLst>
                </p:cNvPr>
                <p:cNvSpPr/>
                <p:nvPr/>
              </p:nvSpPr>
              <p:spPr>
                <a:xfrm>
                  <a:off x="5569187" y="2474504"/>
                  <a:ext cx="1622044" cy="4016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36" name="부제목 2">
              <a:extLst>
                <a:ext uri="{FF2B5EF4-FFF2-40B4-BE49-F238E27FC236}">
                  <a16:creationId xmlns:a16="http://schemas.microsoft.com/office/drawing/2014/main" id="{61024548-472B-441B-9AC5-2DDCA5F23EFE}"/>
                </a:ext>
              </a:extLst>
            </p:cNvPr>
            <p:cNvSpPr txBox="1">
              <a:spLocks/>
            </p:cNvSpPr>
            <p:nvPr/>
          </p:nvSpPr>
          <p:spPr>
            <a:xfrm rot="150125">
              <a:off x="6180424" y="2239113"/>
              <a:ext cx="1286532" cy="35078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200" dirty="0"/>
                <a:t>이제 연결 </a:t>
              </a:r>
              <a:r>
                <a:rPr lang="ko-KR" altLang="en-US" sz="1200" dirty="0" err="1"/>
                <a:t>끊을랭</a:t>
              </a:r>
              <a:endParaRPr lang="ko-KR" altLang="en-US" sz="1200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E4C4F00-C905-49DA-9E7F-0DF69ED63F8A}"/>
              </a:ext>
            </a:extLst>
          </p:cNvPr>
          <p:cNvGrpSpPr/>
          <p:nvPr/>
        </p:nvGrpSpPr>
        <p:grpSpPr>
          <a:xfrm>
            <a:off x="2243138" y="3147774"/>
            <a:ext cx="7343775" cy="982945"/>
            <a:chOff x="2243138" y="3147774"/>
            <a:chExt cx="7343775" cy="982945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0919E6F-A79E-4D4B-8816-EDB49B3EF606}"/>
                </a:ext>
              </a:extLst>
            </p:cNvPr>
            <p:cNvGrpSpPr/>
            <p:nvPr/>
          </p:nvGrpSpPr>
          <p:grpSpPr>
            <a:xfrm flipH="1">
              <a:off x="2243138" y="3446488"/>
              <a:ext cx="7343775" cy="684231"/>
              <a:chOff x="2243138" y="2407434"/>
              <a:chExt cx="7343775" cy="684231"/>
            </a:xfrm>
          </p:grpSpPr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CC7F0997-15B9-44C3-9ABD-4C1CCB0650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3138" y="2476500"/>
                <a:ext cx="7343775" cy="54610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4505021E-B415-4756-82E6-6E625213A281}"/>
                  </a:ext>
                </a:extLst>
              </p:cNvPr>
              <p:cNvGrpSpPr/>
              <p:nvPr/>
            </p:nvGrpSpPr>
            <p:grpSpPr>
              <a:xfrm rot="247685">
                <a:off x="4531627" y="2407434"/>
                <a:ext cx="2933387" cy="684231"/>
                <a:chOff x="4531162" y="2325506"/>
                <a:chExt cx="2933387" cy="684231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7B0B961D-A2EC-48A5-AF67-FEDC52148E3A}"/>
                    </a:ext>
                  </a:extLst>
                </p:cNvPr>
                <p:cNvSpPr/>
                <p:nvPr/>
              </p:nvSpPr>
              <p:spPr>
                <a:xfrm>
                  <a:off x="4531162" y="2325506"/>
                  <a:ext cx="2933387" cy="684231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rgbClr val="FF5B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D2D54232-3205-4058-96EF-845C4CEFF79D}"/>
                    </a:ext>
                  </a:extLst>
                </p:cNvPr>
                <p:cNvSpPr/>
                <p:nvPr/>
              </p:nvSpPr>
              <p:spPr>
                <a:xfrm>
                  <a:off x="4633855" y="2395339"/>
                  <a:ext cx="2732875" cy="530296"/>
                </a:xfrm>
                <a:prstGeom prst="rect">
                  <a:avLst/>
                </a:prstGeom>
                <a:solidFill>
                  <a:srgbClr val="FF5B5B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bg1"/>
                      </a:solidFill>
                    </a:rPr>
                    <a:t>Seq=61, Ack=17, ACK</a:t>
                  </a:r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9A255056-2938-45DB-8585-B5A58A2CDDB9}"/>
                    </a:ext>
                  </a:extLst>
                </p:cNvPr>
                <p:cNvSpPr/>
                <p:nvPr/>
              </p:nvSpPr>
              <p:spPr>
                <a:xfrm>
                  <a:off x="5569187" y="2474504"/>
                  <a:ext cx="1622044" cy="4016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62" name="부제목 2">
              <a:extLst>
                <a:ext uri="{FF2B5EF4-FFF2-40B4-BE49-F238E27FC236}">
                  <a16:creationId xmlns:a16="http://schemas.microsoft.com/office/drawing/2014/main" id="{16CC4F13-8091-48AF-9496-E9EDC0A0CE0C}"/>
                </a:ext>
              </a:extLst>
            </p:cNvPr>
            <p:cNvSpPr txBox="1">
              <a:spLocks/>
            </p:cNvSpPr>
            <p:nvPr/>
          </p:nvSpPr>
          <p:spPr>
            <a:xfrm rot="21449875" flipH="1">
              <a:off x="6621664" y="3147774"/>
              <a:ext cx="509918" cy="35078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200" dirty="0" err="1"/>
                <a:t>ㅇㅇ</a:t>
              </a:r>
              <a:endParaRPr lang="ko-KR" altLang="en-US" sz="1200" dirty="0"/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432EA75-D18B-4766-9E02-7EB9FA0740B0}"/>
              </a:ext>
            </a:extLst>
          </p:cNvPr>
          <p:cNvSpPr/>
          <p:nvPr/>
        </p:nvSpPr>
        <p:spPr>
          <a:xfrm>
            <a:off x="312484" y="4743450"/>
            <a:ext cx="1801809" cy="3504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FIN-WAIT1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9A5BA87-686A-4F7E-A114-B7B790AB10C9}"/>
              </a:ext>
            </a:extLst>
          </p:cNvPr>
          <p:cNvSpPr/>
          <p:nvPr/>
        </p:nvSpPr>
        <p:spPr>
          <a:xfrm>
            <a:off x="9845958" y="5159815"/>
            <a:ext cx="1801808" cy="3504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CLOSE-WAIT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ABB1820-EF39-464B-A902-F8F8A04DA6C3}"/>
              </a:ext>
            </a:extLst>
          </p:cNvPr>
          <p:cNvSpPr/>
          <p:nvPr/>
        </p:nvSpPr>
        <p:spPr>
          <a:xfrm>
            <a:off x="312484" y="5142554"/>
            <a:ext cx="1801809" cy="3504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FIN-WAIT2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2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4676533C-9ED0-4DC1-849D-93B97C58D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2" y="1600352"/>
            <a:ext cx="1901673" cy="19016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01141B4-946E-42FF-A137-674CC18B4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752" y="1701952"/>
            <a:ext cx="1901673" cy="190167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F7ED92-7D40-42E7-8A17-92A875272E0F}"/>
              </a:ext>
            </a:extLst>
          </p:cNvPr>
          <p:cNvSpPr/>
          <p:nvPr/>
        </p:nvSpPr>
        <p:spPr>
          <a:xfrm>
            <a:off x="9853612" y="3444875"/>
            <a:ext cx="1801809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652B7D-4F82-4A73-918C-4A00E6637F4B}"/>
              </a:ext>
            </a:extLst>
          </p:cNvPr>
          <p:cNvSpPr/>
          <p:nvPr/>
        </p:nvSpPr>
        <p:spPr>
          <a:xfrm>
            <a:off x="9853612" y="3875881"/>
            <a:ext cx="1801811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LISTEN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2AC0BC2-0373-4184-B505-E0857D302DE9}"/>
              </a:ext>
            </a:extLst>
          </p:cNvPr>
          <p:cNvSpPr/>
          <p:nvPr/>
        </p:nvSpPr>
        <p:spPr>
          <a:xfrm>
            <a:off x="9853613" y="4316224"/>
            <a:ext cx="1801812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SYN-RECEIVED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311D8E-7E73-4788-9788-EE2FA4F3C03D}"/>
              </a:ext>
            </a:extLst>
          </p:cNvPr>
          <p:cNvSpPr/>
          <p:nvPr/>
        </p:nvSpPr>
        <p:spPr>
          <a:xfrm>
            <a:off x="9853612" y="4743450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ESTABLISHED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1F27AD-2356-48F7-AEDA-1D357C17417F}"/>
              </a:ext>
            </a:extLst>
          </p:cNvPr>
          <p:cNvSpPr/>
          <p:nvPr/>
        </p:nvSpPr>
        <p:spPr>
          <a:xfrm>
            <a:off x="312484" y="3444875"/>
            <a:ext cx="1801809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0ED426-E146-433B-A11E-97E1B0C7605C}"/>
              </a:ext>
            </a:extLst>
          </p:cNvPr>
          <p:cNvSpPr/>
          <p:nvPr/>
        </p:nvSpPr>
        <p:spPr>
          <a:xfrm>
            <a:off x="312485" y="3875881"/>
            <a:ext cx="1801812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SYN-SENT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355538-4BB8-4949-9751-6E02976ABDD0}"/>
              </a:ext>
            </a:extLst>
          </p:cNvPr>
          <p:cNvSpPr/>
          <p:nvPr/>
        </p:nvSpPr>
        <p:spPr>
          <a:xfrm>
            <a:off x="312484" y="4303107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ESTABLISHED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794FD2-5E6B-4F88-AFC0-B3AFE50E2A6C}"/>
              </a:ext>
            </a:extLst>
          </p:cNvPr>
          <p:cNvSpPr/>
          <p:nvPr/>
        </p:nvSpPr>
        <p:spPr>
          <a:xfrm>
            <a:off x="312484" y="4726641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FIN-WAIT1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55B1FA1-CA8F-4C61-AE93-2E422855B0E8}"/>
              </a:ext>
            </a:extLst>
          </p:cNvPr>
          <p:cNvSpPr/>
          <p:nvPr/>
        </p:nvSpPr>
        <p:spPr>
          <a:xfrm>
            <a:off x="312484" y="5142554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FIN-WAIT2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1DC89E9-E92C-4DA9-805B-066C8F5B9F07}"/>
              </a:ext>
            </a:extLst>
          </p:cNvPr>
          <p:cNvSpPr/>
          <p:nvPr/>
        </p:nvSpPr>
        <p:spPr>
          <a:xfrm>
            <a:off x="312484" y="5570659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TIME-WAIT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66BF131-BB75-4224-AF5A-5FFE75F9F551}"/>
              </a:ext>
            </a:extLst>
          </p:cNvPr>
          <p:cNvSpPr/>
          <p:nvPr/>
        </p:nvSpPr>
        <p:spPr>
          <a:xfrm>
            <a:off x="312484" y="5998764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AB5691A-D174-4D0D-9CAB-527B4EA7B724}"/>
              </a:ext>
            </a:extLst>
          </p:cNvPr>
          <p:cNvSpPr/>
          <p:nvPr/>
        </p:nvSpPr>
        <p:spPr>
          <a:xfrm>
            <a:off x="9853613" y="4316224"/>
            <a:ext cx="1801812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SYN-RECEIVED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8C2EFC-3754-4C6F-88EC-44992E6BE171}"/>
              </a:ext>
            </a:extLst>
          </p:cNvPr>
          <p:cNvSpPr/>
          <p:nvPr/>
        </p:nvSpPr>
        <p:spPr>
          <a:xfrm>
            <a:off x="9853612" y="4743450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ESTABLISHED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026AB35-909D-47AE-811A-007E66640169}"/>
              </a:ext>
            </a:extLst>
          </p:cNvPr>
          <p:cNvSpPr/>
          <p:nvPr/>
        </p:nvSpPr>
        <p:spPr>
          <a:xfrm>
            <a:off x="9853608" y="5166938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CLOSE-WAIT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373029F-2036-4728-92F6-8E5A1E78AC24}"/>
              </a:ext>
            </a:extLst>
          </p:cNvPr>
          <p:cNvSpPr/>
          <p:nvPr/>
        </p:nvSpPr>
        <p:spPr>
          <a:xfrm>
            <a:off x="9853608" y="5595043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LAST-ACK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E67665-5636-460D-95CC-A3FC56D920E2}"/>
              </a:ext>
            </a:extLst>
          </p:cNvPr>
          <p:cNvSpPr/>
          <p:nvPr/>
        </p:nvSpPr>
        <p:spPr>
          <a:xfrm>
            <a:off x="9853608" y="6023148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405A5CF-705C-4167-A3F8-946131AE692E}"/>
              </a:ext>
            </a:extLst>
          </p:cNvPr>
          <p:cNvCxnSpPr>
            <a:cxnSpLocks/>
          </p:cNvCxnSpPr>
          <p:nvPr/>
        </p:nvCxnSpPr>
        <p:spPr>
          <a:xfrm>
            <a:off x="2243138" y="2039938"/>
            <a:ext cx="0" cy="437305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DBC823C-B829-40AF-A416-5F597A196AB1}"/>
              </a:ext>
            </a:extLst>
          </p:cNvPr>
          <p:cNvCxnSpPr>
            <a:cxnSpLocks/>
          </p:cNvCxnSpPr>
          <p:nvPr/>
        </p:nvCxnSpPr>
        <p:spPr>
          <a:xfrm>
            <a:off x="9586913" y="2039938"/>
            <a:ext cx="0" cy="43092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DF88F0D-2522-4836-834A-BE43FA0AA4CC}"/>
              </a:ext>
            </a:extLst>
          </p:cNvPr>
          <p:cNvSpPr/>
          <p:nvPr/>
        </p:nvSpPr>
        <p:spPr>
          <a:xfrm>
            <a:off x="3378856" y="460535"/>
            <a:ext cx="5072338" cy="1052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4-way handshake</a:t>
            </a:r>
          </a:p>
          <a:p>
            <a:pPr algn="ctr"/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-Terminating Connection-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B2C90D-1087-42FA-81A2-E1BAE06ACED6}"/>
              </a:ext>
            </a:extLst>
          </p:cNvPr>
          <p:cNvGrpSpPr/>
          <p:nvPr/>
        </p:nvGrpSpPr>
        <p:grpSpPr>
          <a:xfrm>
            <a:off x="2243138" y="2239113"/>
            <a:ext cx="7343775" cy="852552"/>
            <a:chOff x="2243138" y="2239113"/>
            <a:chExt cx="7343775" cy="852552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055B3ADD-F8E9-483F-AC33-D6F5849C0300}"/>
                </a:ext>
              </a:extLst>
            </p:cNvPr>
            <p:cNvGrpSpPr/>
            <p:nvPr/>
          </p:nvGrpSpPr>
          <p:grpSpPr>
            <a:xfrm>
              <a:off x="2243138" y="2407434"/>
              <a:ext cx="7343775" cy="684231"/>
              <a:chOff x="2243138" y="2407434"/>
              <a:chExt cx="7343775" cy="684231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894AD50E-53A7-4C23-86BF-01B0941359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3138" y="2476500"/>
                <a:ext cx="7343775" cy="54610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592B2459-DEF1-48B6-B43C-F4E3D956FA24}"/>
                  </a:ext>
                </a:extLst>
              </p:cNvPr>
              <p:cNvGrpSpPr/>
              <p:nvPr/>
            </p:nvGrpSpPr>
            <p:grpSpPr>
              <a:xfrm rot="247685">
                <a:off x="4352951" y="2407434"/>
                <a:ext cx="2933387" cy="684231"/>
                <a:chOff x="4352951" y="2338369"/>
                <a:chExt cx="2933387" cy="684231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755E70CC-3F11-40E9-BD98-BABAAF9079F3}"/>
                    </a:ext>
                  </a:extLst>
                </p:cNvPr>
                <p:cNvSpPr/>
                <p:nvPr/>
              </p:nvSpPr>
              <p:spPr>
                <a:xfrm>
                  <a:off x="4352951" y="2338369"/>
                  <a:ext cx="2933387" cy="684231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rgbClr val="FF5B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D04836EB-6772-4094-87FF-75CF4502B7B0}"/>
                    </a:ext>
                  </a:extLst>
                </p:cNvPr>
                <p:cNvSpPr/>
                <p:nvPr/>
              </p:nvSpPr>
              <p:spPr>
                <a:xfrm>
                  <a:off x="4455649" y="2408202"/>
                  <a:ext cx="2732875" cy="530296"/>
                </a:xfrm>
                <a:prstGeom prst="rect">
                  <a:avLst/>
                </a:prstGeom>
                <a:solidFill>
                  <a:srgbClr val="FF5B5B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bg1"/>
                      </a:solidFill>
                    </a:rPr>
                    <a:t>Seq=16, Ack=61, ACK,</a:t>
                  </a:r>
                  <a:r>
                    <a:rPr lang="ko-KR" altLang="en-US" sz="16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ko-KR" sz="1600" dirty="0">
                      <a:solidFill>
                        <a:schemeClr val="bg1"/>
                      </a:solidFill>
                    </a:rPr>
                    <a:t>FIN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5C6970CC-4449-4D8F-B87B-E05DC192B86E}"/>
                    </a:ext>
                  </a:extLst>
                </p:cNvPr>
                <p:cNvSpPr/>
                <p:nvPr/>
              </p:nvSpPr>
              <p:spPr>
                <a:xfrm>
                  <a:off x="5569187" y="2474504"/>
                  <a:ext cx="1622044" cy="4016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36" name="부제목 2">
              <a:extLst>
                <a:ext uri="{FF2B5EF4-FFF2-40B4-BE49-F238E27FC236}">
                  <a16:creationId xmlns:a16="http://schemas.microsoft.com/office/drawing/2014/main" id="{A2133FAE-62D5-489B-9086-874CA6D862F9}"/>
                </a:ext>
              </a:extLst>
            </p:cNvPr>
            <p:cNvSpPr txBox="1">
              <a:spLocks/>
            </p:cNvSpPr>
            <p:nvPr/>
          </p:nvSpPr>
          <p:spPr>
            <a:xfrm rot="150125">
              <a:off x="6180424" y="2239113"/>
              <a:ext cx="1286532" cy="35078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200" dirty="0"/>
                <a:t>이제 연결 </a:t>
              </a:r>
              <a:r>
                <a:rPr lang="ko-KR" altLang="en-US" sz="1200" dirty="0" err="1"/>
                <a:t>끊을랭</a:t>
              </a:r>
              <a:endParaRPr lang="ko-KR" altLang="en-US" sz="1200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6A84B3B-FDD4-40F8-8DF8-CC2D04EDDDAD}"/>
              </a:ext>
            </a:extLst>
          </p:cNvPr>
          <p:cNvGrpSpPr/>
          <p:nvPr/>
        </p:nvGrpSpPr>
        <p:grpSpPr>
          <a:xfrm>
            <a:off x="2243138" y="3147774"/>
            <a:ext cx="7343775" cy="982945"/>
            <a:chOff x="2243138" y="3147774"/>
            <a:chExt cx="7343775" cy="982945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BAD4137-CC98-4DB7-BCF5-19280D45FFCD}"/>
                </a:ext>
              </a:extLst>
            </p:cNvPr>
            <p:cNvGrpSpPr/>
            <p:nvPr/>
          </p:nvGrpSpPr>
          <p:grpSpPr>
            <a:xfrm flipH="1">
              <a:off x="2243138" y="3446488"/>
              <a:ext cx="7343775" cy="684231"/>
              <a:chOff x="2243138" y="2407434"/>
              <a:chExt cx="7343775" cy="684231"/>
            </a:xfrm>
          </p:grpSpPr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866D3BB9-6513-4B03-A08A-D393F4AAC1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3138" y="2476500"/>
                <a:ext cx="7343775" cy="54610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6D96E6D8-C24A-4E1B-B42B-F3DEBFF53273}"/>
                  </a:ext>
                </a:extLst>
              </p:cNvPr>
              <p:cNvGrpSpPr/>
              <p:nvPr/>
            </p:nvGrpSpPr>
            <p:grpSpPr>
              <a:xfrm rot="247685">
                <a:off x="4531627" y="2407434"/>
                <a:ext cx="2933387" cy="684231"/>
                <a:chOff x="4531162" y="2325506"/>
                <a:chExt cx="2933387" cy="684231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057A2434-8830-465E-9999-4D64D72A95BE}"/>
                    </a:ext>
                  </a:extLst>
                </p:cNvPr>
                <p:cNvSpPr/>
                <p:nvPr/>
              </p:nvSpPr>
              <p:spPr>
                <a:xfrm>
                  <a:off x="4531162" y="2325506"/>
                  <a:ext cx="2933387" cy="684231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rgbClr val="FF5B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F3D21724-14B7-42BA-ACF8-B999BECB3AEC}"/>
                    </a:ext>
                  </a:extLst>
                </p:cNvPr>
                <p:cNvSpPr/>
                <p:nvPr/>
              </p:nvSpPr>
              <p:spPr>
                <a:xfrm>
                  <a:off x="4633855" y="2395339"/>
                  <a:ext cx="2732875" cy="530296"/>
                </a:xfrm>
                <a:prstGeom prst="rect">
                  <a:avLst/>
                </a:prstGeom>
                <a:solidFill>
                  <a:srgbClr val="FF5B5B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bg1"/>
                      </a:solidFill>
                    </a:rPr>
                    <a:t>Seq=61, Ack=17, ACK</a:t>
                  </a:r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6947294A-0404-4872-9A48-306AF8DA8AB8}"/>
                    </a:ext>
                  </a:extLst>
                </p:cNvPr>
                <p:cNvSpPr/>
                <p:nvPr/>
              </p:nvSpPr>
              <p:spPr>
                <a:xfrm>
                  <a:off x="5569187" y="2474504"/>
                  <a:ext cx="1622044" cy="4016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91" name="부제목 2">
              <a:extLst>
                <a:ext uri="{FF2B5EF4-FFF2-40B4-BE49-F238E27FC236}">
                  <a16:creationId xmlns:a16="http://schemas.microsoft.com/office/drawing/2014/main" id="{5F19A49D-F535-4471-BA92-AB45BDB14B1A}"/>
                </a:ext>
              </a:extLst>
            </p:cNvPr>
            <p:cNvSpPr txBox="1">
              <a:spLocks/>
            </p:cNvSpPr>
            <p:nvPr/>
          </p:nvSpPr>
          <p:spPr>
            <a:xfrm rot="21449875" flipH="1">
              <a:off x="6621664" y="3147774"/>
              <a:ext cx="509918" cy="35078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200" dirty="0" err="1"/>
                <a:t>ㅇㅇ</a:t>
              </a:r>
              <a:endParaRPr lang="ko-KR" altLang="en-US" sz="1200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DADFD12-CB67-443B-A4D5-E64277F87EDA}"/>
              </a:ext>
            </a:extLst>
          </p:cNvPr>
          <p:cNvGrpSpPr/>
          <p:nvPr/>
        </p:nvGrpSpPr>
        <p:grpSpPr>
          <a:xfrm>
            <a:off x="2243138" y="4098706"/>
            <a:ext cx="7343775" cy="972373"/>
            <a:chOff x="2243138" y="4098706"/>
            <a:chExt cx="7343775" cy="972373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80841AA1-0427-49E7-AEFE-AD6965E9B740}"/>
                </a:ext>
              </a:extLst>
            </p:cNvPr>
            <p:cNvGrpSpPr/>
            <p:nvPr/>
          </p:nvGrpSpPr>
          <p:grpSpPr>
            <a:xfrm flipH="1">
              <a:off x="2243138" y="4386848"/>
              <a:ext cx="7343775" cy="684231"/>
              <a:chOff x="2243138" y="2407434"/>
              <a:chExt cx="7343775" cy="684231"/>
            </a:xfrm>
          </p:grpSpPr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622D82B1-7EDA-4A54-B390-4C4F3859B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3138" y="2476500"/>
                <a:ext cx="7343775" cy="54610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77FE5ED2-2D47-4A51-9C3B-8B2AB44C776B}"/>
                  </a:ext>
                </a:extLst>
              </p:cNvPr>
              <p:cNvGrpSpPr/>
              <p:nvPr/>
            </p:nvGrpSpPr>
            <p:grpSpPr>
              <a:xfrm rot="247685">
                <a:off x="4531627" y="2407434"/>
                <a:ext cx="2933387" cy="684231"/>
                <a:chOff x="4531162" y="2325506"/>
                <a:chExt cx="2933387" cy="684231"/>
              </a:xfrm>
            </p:grpSpPr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DD15A4DD-8CBC-4096-B5D4-D7E67865B569}"/>
                    </a:ext>
                  </a:extLst>
                </p:cNvPr>
                <p:cNvSpPr/>
                <p:nvPr/>
              </p:nvSpPr>
              <p:spPr>
                <a:xfrm>
                  <a:off x="4531162" y="2325506"/>
                  <a:ext cx="2933387" cy="684231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rgbClr val="FF5B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F8422F86-8A1A-4EB7-9EC5-11C922F4FAE7}"/>
                    </a:ext>
                  </a:extLst>
                </p:cNvPr>
                <p:cNvSpPr/>
                <p:nvPr/>
              </p:nvSpPr>
              <p:spPr>
                <a:xfrm>
                  <a:off x="4633855" y="2395339"/>
                  <a:ext cx="2732875" cy="530296"/>
                </a:xfrm>
                <a:prstGeom prst="rect">
                  <a:avLst/>
                </a:prstGeom>
                <a:solidFill>
                  <a:srgbClr val="FF5B5B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bg1"/>
                      </a:solidFill>
                    </a:rPr>
                    <a:t>Seq=66, Ack=17, FIN</a:t>
                  </a:r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EA463326-2DEB-4555-9BF2-2C4D01E5232D}"/>
                    </a:ext>
                  </a:extLst>
                </p:cNvPr>
                <p:cNvSpPr/>
                <p:nvPr/>
              </p:nvSpPr>
              <p:spPr>
                <a:xfrm>
                  <a:off x="5569187" y="2474504"/>
                  <a:ext cx="1622044" cy="4016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98" name="부제목 2">
              <a:extLst>
                <a:ext uri="{FF2B5EF4-FFF2-40B4-BE49-F238E27FC236}">
                  <a16:creationId xmlns:a16="http://schemas.microsoft.com/office/drawing/2014/main" id="{501D9F1A-1102-44E5-A451-FB7694A85B96}"/>
                </a:ext>
              </a:extLst>
            </p:cNvPr>
            <p:cNvSpPr txBox="1">
              <a:spLocks/>
            </p:cNvSpPr>
            <p:nvPr/>
          </p:nvSpPr>
          <p:spPr>
            <a:xfrm rot="21449875" flipH="1">
              <a:off x="5553065" y="4098706"/>
              <a:ext cx="2163242" cy="35078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200" dirty="0"/>
                <a:t>       나도 연결 </a:t>
              </a:r>
              <a:r>
                <a:rPr lang="ko-KR" altLang="en-US" sz="1200" dirty="0" err="1"/>
                <a:t>끊는당</a:t>
              </a:r>
              <a:endParaRPr lang="ko-KR" altLang="en-US" sz="1200" dirty="0"/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37F2079-B0D1-4004-BC54-7FE811285010}"/>
              </a:ext>
            </a:extLst>
          </p:cNvPr>
          <p:cNvSpPr/>
          <p:nvPr/>
        </p:nvSpPr>
        <p:spPr>
          <a:xfrm>
            <a:off x="312484" y="5142554"/>
            <a:ext cx="1801809" cy="3504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FIN-WAIT2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069F99A-C7D6-43FC-9133-5DBC9B5545F9}"/>
              </a:ext>
            </a:extLst>
          </p:cNvPr>
          <p:cNvSpPr/>
          <p:nvPr/>
        </p:nvSpPr>
        <p:spPr>
          <a:xfrm>
            <a:off x="9845958" y="5159815"/>
            <a:ext cx="1801808" cy="3504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CLOSE-WAIT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E6B935D-51DC-4CE0-92B3-31A21B2FFA89}"/>
              </a:ext>
            </a:extLst>
          </p:cNvPr>
          <p:cNvSpPr/>
          <p:nvPr/>
        </p:nvSpPr>
        <p:spPr>
          <a:xfrm>
            <a:off x="9845958" y="5607288"/>
            <a:ext cx="1801808" cy="3504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LAST-ACK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371CE0F-C738-4765-B216-5833BC89EEF8}"/>
              </a:ext>
            </a:extLst>
          </p:cNvPr>
          <p:cNvSpPr/>
          <p:nvPr/>
        </p:nvSpPr>
        <p:spPr>
          <a:xfrm>
            <a:off x="312484" y="5570507"/>
            <a:ext cx="1801809" cy="3504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TIME-WAIT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70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0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4676533C-9ED0-4DC1-849D-93B97C58D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2" y="1600352"/>
            <a:ext cx="1901673" cy="19016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01141B4-946E-42FF-A137-674CC18B4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752" y="1701952"/>
            <a:ext cx="1901673" cy="190167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F7ED92-7D40-42E7-8A17-92A875272E0F}"/>
              </a:ext>
            </a:extLst>
          </p:cNvPr>
          <p:cNvSpPr/>
          <p:nvPr/>
        </p:nvSpPr>
        <p:spPr>
          <a:xfrm>
            <a:off x="9853612" y="3444875"/>
            <a:ext cx="1801809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652B7D-4F82-4A73-918C-4A00E6637F4B}"/>
              </a:ext>
            </a:extLst>
          </p:cNvPr>
          <p:cNvSpPr/>
          <p:nvPr/>
        </p:nvSpPr>
        <p:spPr>
          <a:xfrm>
            <a:off x="9853612" y="3875881"/>
            <a:ext cx="1801811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LISTEN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2AC0BC2-0373-4184-B505-E0857D302DE9}"/>
              </a:ext>
            </a:extLst>
          </p:cNvPr>
          <p:cNvSpPr/>
          <p:nvPr/>
        </p:nvSpPr>
        <p:spPr>
          <a:xfrm>
            <a:off x="9853613" y="4316224"/>
            <a:ext cx="1801812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SYN-RECEIVED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311D8E-7E73-4788-9788-EE2FA4F3C03D}"/>
              </a:ext>
            </a:extLst>
          </p:cNvPr>
          <p:cNvSpPr/>
          <p:nvPr/>
        </p:nvSpPr>
        <p:spPr>
          <a:xfrm>
            <a:off x="9853612" y="4743450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ESTABLISHED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1F27AD-2356-48F7-AEDA-1D357C17417F}"/>
              </a:ext>
            </a:extLst>
          </p:cNvPr>
          <p:cNvSpPr/>
          <p:nvPr/>
        </p:nvSpPr>
        <p:spPr>
          <a:xfrm>
            <a:off x="312484" y="3444875"/>
            <a:ext cx="1801809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0ED426-E146-433B-A11E-97E1B0C7605C}"/>
              </a:ext>
            </a:extLst>
          </p:cNvPr>
          <p:cNvSpPr/>
          <p:nvPr/>
        </p:nvSpPr>
        <p:spPr>
          <a:xfrm>
            <a:off x="312485" y="3875881"/>
            <a:ext cx="1801812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SYN-SENT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355538-4BB8-4949-9751-6E02976ABDD0}"/>
              </a:ext>
            </a:extLst>
          </p:cNvPr>
          <p:cNvSpPr/>
          <p:nvPr/>
        </p:nvSpPr>
        <p:spPr>
          <a:xfrm>
            <a:off x="312484" y="4303107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ESTABLISHED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794FD2-5E6B-4F88-AFC0-B3AFE50E2A6C}"/>
              </a:ext>
            </a:extLst>
          </p:cNvPr>
          <p:cNvSpPr/>
          <p:nvPr/>
        </p:nvSpPr>
        <p:spPr>
          <a:xfrm>
            <a:off x="312484" y="4726641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FIN-WAIT1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55B1FA1-CA8F-4C61-AE93-2E422855B0E8}"/>
              </a:ext>
            </a:extLst>
          </p:cNvPr>
          <p:cNvSpPr/>
          <p:nvPr/>
        </p:nvSpPr>
        <p:spPr>
          <a:xfrm>
            <a:off x="312484" y="5142554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FIN-WAIT2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1DC89E9-E92C-4DA9-805B-066C8F5B9F07}"/>
              </a:ext>
            </a:extLst>
          </p:cNvPr>
          <p:cNvSpPr/>
          <p:nvPr/>
        </p:nvSpPr>
        <p:spPr>
          <a:xfrm>
            <a:off x="312484" y="5570659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TIME-WAIT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66BF131-BB75-4224-AF5A-5FFE75F9F551}"/>
              </a:ext>
            </a:extLst>
          </p:cNvPr>
          <p:cNvSpPr/>
          <p:nvPr/>
        </p:nvSpPr>
        <p:spPr>
          <a:xfrm>
            <a:off x="312484" y="5998764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AB5691A-D174-4D0D-9CAB-527B4EA7B724}"/>
              </a:ext>
            </a:extLst>
          </p:cNvPr>
          <p:cNvSpPr/>
          <p:nvPr/>
        </p:nvSpPr>
        <p:spPr>
          <a:xfrm>
            <a:off x="9853613" y="4316224"/>
            <a:ext cx="1801812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SYN-RECEIVED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8C2EFC-3754-4C6F-88EC-44992E6BE171}"/>
              </a:ext>
            </a:extLst>
          </p:cNvPr>
          <p:cNvSpPr/>
          <p:nvPr/>
        </p:nvSpPr>
        <p:spPr>
          <a:xfrm>
            <a:off x="9853612" y="4743450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ESTABLISHED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026AB35-909D-47AE-811A-007E66640169}"/>
              </a:ext>
            </a:extLst>
          </p:cNvPr>
          <p:cNvSpPr/>
          <p:nvPr/>
        </p:nvSpPr>
        <p:spPr>
          <a:xfrm>
            <a:off x="9853608" y="5166938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CLOSE-WAIT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373029F-2036-4728-92F6-8E5A1E78AC24}"/>
              </a:ext>
            </a:extLst>
          </p:cNvPr>
          <p:cNvSpPr/>
          <p:nvPr/>
        </p:nvSpPr>
        <p:spPr>
          <a:xfrm>
            <a:off x="9853608" y="5595043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LAST-ACK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E67665-5636-460D-95CC-A3FC56D920E2}"/>
              </a:ext>
            </a:extLst>
          </p:cNvPr>
          <p:cNvSpPr/>
          <p:nvPr/>
        </p:nvSpPr>
        <p:spPr>
          <a:xfrm>
            <a:off x="9853608" y="6023148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405A5CF-705C-4167-A3F8-946131AE692E}"/>
              </a:ext>
            </a:extLst>
          </p:cNvPr>
          <p:cNvCxnSpPr>
            <a:cxnSpLocks/>
          </p:cNvCxnSpPr>
          <p:nvPr/>
        </p:nvCxnSpPr>
        <p:spPr>
          <a:xfrm>
            <a:off x="2243138" y="2039938"/>
            <a:ext cx="0" cy="437305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DBC823C-B829-40AF-A416-5F597A196AB1}"/>
              </a:ext>
            </a:extLst>
          </p:cNvPr>
          <p:cNvCxnSpPr>
            <a:cxnSpLocks/>
          </p:cNvCxnSpPr>
          <p:nvPr/>
        </p:nvCxnSpPr>
        <p:spPr>
          <a:xfrm>
            <a:off x="9586913" y="2039938"/>
            <a:ext cx="0" cy="43092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DF88F0D-2522-4836-834A-BE43FA0AA4CC}"/>
              </a:ext>
            </a:extLst>
          </p:cNvPr>
          <p:cNvSpPr/>
          <p:nvPr/>
        </p:nvSpPr>
        <p:spPr>
          <a:xfrm>
            <a:off x="3378856" y="460535"/>
            <a:ext cx="5072338" cy="1052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4-way handshake</a:t>
            </a:r>
          </a:p>
          <a:p>
            <a:pPr algn="ctr"/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-Terminating Connection-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39E34B4-C4A9-4687-8704-4CAE5215B419}"/>
              </a:ext>
            </a:extLst>
          </p:cNvPr>
          <p:cNvGrpSpPr/>
          <p:nvPr/>
        </p:nvGrpSpPr>
        <p:grpSpPr>
          <a:xfrm>
            <a:off x="2243138" y="2239113"/>
            <a:ext cx="7343775" cy="852552"/>
            <a:chOff x="2243138" y="2239113"/>
            <a:chExt cx="7343775" cy="852552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055B3ADD-F8E9-483F-AC33-D6F5849C0300}"/>
                </a:ext>
              </a:extLst>
            </p:cNvPr>
            <p:cNvGrpSpPr/>
            <p:nvPr/>
          </p:nvGrpSpPr>
          <p:grpSpPr>
            <a:xfrm>
              <a:off x="2243138" y="2407434"/>
              <a:ext cx="7343775" cy="684231"/>
              <a:chOff x="2243138" y="2407434"/>
              <a:chExt cx="7343775" cy="684231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894AD50E-53A7-4C23-86BF-01B0941359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3138" y="2476500"/>
                <a:ext cx="7343775" cy="54610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592B2459-DEF1-48B6-B43C-F4E3D956FA24}"/>
                  </a:ext>
                </a:extLst>
              </p:cNvPr>
              <p:cNvGrpSpPr/>
              <p:nvPr/>
            </p:nvGrpSpPr>
            <p:grpSpPr>
              <a:xfrm rot="247685">
                <a:off x="4352951" y="2407434"/>
                <a:ext cx="2933387" cy="684231"/>
                <a:chOff x="4352951" y="2338369"/>
                <a:chExt cx="2933387" cy="684231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755E70CC-3F11-40E9-BD98-BABAAF9079F3}"/>
                    </a:ext>
                  </a:extLst>
                </p:cNvPr>
                <p:cNvSpPr/>
                <p:nvPr/>
              </p:nvSpPr>
              <p:spPr>
                <a:xfrm>
                  <a:off x="4352951" y="2338369"/>
                  <a:ext cx="2933387" cy="684231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rgbClr val="FF5B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D04836EB-6772-4094-87FF-75CF4502B7B0}"/>
                    </a:ext>
                  </a:extLst>
                </p:cNvPr>
                <p:cNvSpPr/>
                <p:nvPr/>
              </p:nvSpPr>
              <p:spPr>
                <a:xfrm>
                  <a:off x="4455649" y="2408202"/>
                  <a:ext cx="2732875" cy="530296"/>
                </a:xfrm>
                <a:prstGeom prst="rect">
                  <a:avLst/>
                </a:prstGeom>
                <a:solidFill>
                  <a:srgbClr val="FF5B5B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bg1"/>
                      </a:solidFill>
                    </a:rPr>
                    <a:t>Seq=16, Ack=61, ACK,</a:t>
                  </a:r>
                  <a:r>
                    <a:rPr lang="ko-KR" altLang="en-US" sz="16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ko-KR" sz="1600" dirty="0">
                      <a:solidFill>
                        <a:schemeClr val="bg1"/>
                      </a:solidFill>
                    </a:rPr>
                    <a:t>FIN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5C6970CC-4449-4D8F-B87B-E05DC192B86E}"/>
                    </a:ext>
                  </a:extLst>
                </p:cNvPr>
                <p:cNvSpPr/>
                <p:nvPr/>
              </p:nvSpPr>
              <p:spPr>
                <a:xfrm>
                  <a:off x="5569187" y="2474504"/>
                  <a:ext cx="1622044" cy="4016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36" name="부제목 2">
              <a:extLst>
                <a:ext uri="{FF2B5EF4-FFF2-40B4-BE49-F238E27FC236}">
                  <a16:creationId xmlns:a16="http://schemas.microsoft.com/office/drawing/2014/main" id="{A2133FAE-62D5-489B-9086-874CA6D862F9}"/>
                </a:ext>
              </a:extLst>
            </p:cNvPr>
            <p:cNvSpPr txBox="1">
              <a:spLocks/>
            </p:cNvSpPr>
            <p:nvPr/>
          </p:nvSpPr>
          <p:spPr>
            <a:xfrm rot="150125">
              <a:off x="6180424" y="2239113"/>
              <a:ext cx="1286532" cy="35078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200" dirty="0"/>
                <a:t>이제 연결 </a:t>
              </a:r>
              <a:r>
                <a:rPr lang="ko-KR" altLang="en-US" sz="1200" dirty="0" err="1"/>
                <a:t>끊을랭</a:t>
              </a:r>
              <a:endParaRPr lang="ko-KR" altLang="en-US" sz="1200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20656EF-5781-4C60-9373-EDF7BB58F214}"/>
              </a:ext>
            </a:extLst>
          </p:cNvPr>
          <p:cNvGrpSpPr/>
          <p:nvPr/>
        </p:nvGrpSpPr>
        <p:grpSpPr>
          <a:xfrm>
            <a:off x="2243138" y="3147774"/>
            <a:ext cx="7343775" cy="982945"/>
            <a:chOff x="2243138" y="3147774"/>
            <a:chExt cx="7343775" cy="982945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BAD4137-CC98-4DB7-BCF5-19280D45FFCD}"/>
                </a:ext>
              </a:extLst>
            </p:cNvPr>
            <p:cNvGrpSpPr/>
            <p:nvPr/>
          </p:nvGrpSpPr>
          <p:grpSpPr>
            <a:xfrm flipH="1">
              <a:off x="2243138" y="3446488"/>
              <a:ext cx="7343775" cy="684231"/>
              <a:chOff x="2243138" y="2407434"/>
              <a:chExt cx="7343775" cy="684231"/>
            </a:xfrm>
          </p:grpSpPr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866D3BB9-6513-4B03-A08A-D393F4AAC1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3138" y="2476500"/>
                <a:ext cx="7343775" cy="54610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6D96E6D8-C24A-4E1B-B42B-F3DEBFF53273}"/>
                  </a:ext>
                </a:extLst>
              </p:cNvPr>
              <p:cNvGrpSpPr/>
              <p:nvPr/>
            </p:nvGrpSpPr>
            <p:grpSpPr>
              <a:xfrm rot="247685">
                <a:off x="4531627" y="2407434"/>
                <a:ext cx="2933387" cy="684231"/>
                <a:chOff x="4531162" y="2325506"/>
                <a:chExt cx="2933387" cy="684231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057A2434-8830-465E-9999-4D64D72A95BE}"/>
                    </a:ext>
                  </a:extLst>
                </p:cNvPr>
                <p:cNvSpPr/>
                <p:nvPr/>
              </p:nvSpPr>
              <p:spPr>
                <a:xfrm>
                  <a:off x="4531162" y="2325506"/>
                  <a:ext cx="2933387" cy="684231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rgbClr val="FF5B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F3D21724-14B7-42BA-ACF8-B999BECB3AEC}"/>
                    </a:ext>
                  </a:extLst>
                </p:cNvPr>
                <p:cNvSpPr/>
                <p:nvPr/>
              </p:nvSpPr>
              <p:spPr>
                <a:xfrm>
                  <a:off x="4633855" y="2395339"/>
                  <a:ext cx="2732875" cy="530296"/>
                </a:xfrm>
                <a:prstGeom prst="rect">
                  <a:avLst/>
                </a:prstGeom>
                <a:solidFill>
                  <a:srgbClr val="FF5B5B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bg1"/>
                      </a:solidFill>
                    </a:rPr>
                    <a:t>Seq=61, Ack=17, ACK</a:t>
                  </a:r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6947294A-0404-4872-9A48-306AF8DA8AB8}"/>
                    </a:ext>
                  </a:extLst>
                </p:cNvPr>
                <p:cNvSpPr/>
                <p:nvPr/>
              </p:nvSpPr>
              <p:spPr>
                <a:xfrm>
                  <a:off x="5569187" y="2474504"/>
                  <a:ext cx="1622044" cy="4016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91" name="부제목 2">
              <a:extLst>
                <a:ext uri="{FF2B5EF4-FFF2-40B4-BE49-F238E27FC236}">
                  <a16:creationId xmlns:a16="http://schemas.microsoft.com/office/drawing/2014/main" id="{5F19A49D-F535-4471-BA92-AB45BDB14B1A}"/>
                </a:ext>
              </a:extLst>
            </p:cNvPr>
            <p:cNvSpPr txBox="1">
              <a:spLocks/>
            </p:cNvSpPr>
            <p:nvPr/>
          </p:nvSpPr>
          <p:spPr>
            <a:xfrm rot="21449875" flipH="1">
              <a:off x="6361652" y="3147774"/>
              <a:ext cx="509918" cy="35078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200" dirty="0" err="1"/>
                <a:t>ㅇㅇ</a:t>
              </a:r>
              <a:endParaRPr lang="ko-KR" altLang="en-US" sz="120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FD6310-D267-46B8-83B4-DD872A07CD97}"/>
              </a:ext>
            </a:extLst>
          </p:cNvPr>
          <p:cNvGrpSpPr/>
          <p:nvPr/>
        </p:nvGrpSpPr>
        <p:grpSpPr>
          <a:xfrm>
            <a:off x="2243138" y="4097720"/>
            <a:ext cx="7343775" cy="973359"/>
            <a:chOff x="2243138" y="4097720"/>
            <a:chExt cx="7343775" cy="973359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80841AA1-0427-49E7-AEFE-AD6965E9B740}"/>
                </a:ext>
              </a:extLst>
            </p:cNvPr>
            <p:cNvGrpSpPr/>
            <p:nvPr/>
          </p:nvGrpSpPr>
          <p:grpSpPr>
            <a:xfrm flipH="1">
              <a:off x="2243138" y="4386848"/>
              <a:ext cx="7343775" cy="684231"/>
              <a:chOff x="2243138" y="2407434"/>
              <a:chExt cx="7343775" cy="684231"/>
            </a:xfrm>
          </p:grpSpPr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622D82B1-7EDA-4A54-B390-4C4F3859B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3138" y="2476500"/>
                <a:ext cx="7343775" cy="54610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77FE5ED2-2D47-4A51-9C3B-8B2AB44C776B}"/>
                  </a:ext>
                </a:extLst>
              </p:cNvPr>
              <p:cNvGrpSpPr/>
              <p:nvPr/>
            </p:nvGrpSpPr>
            <p:grpSpPr>
              <a:xfrm rot="247685">
                <a:off x="4531627" y="2407434"/>
                <a:ext cx="2933387" cy="684231"/>
                <a:chOff x="4531162" y="2325506"/>
                <a:chExt cx="2933387" cy="684231"/>
              </a:xfrm>
            </p:grpSpPr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DD15A4DD-8CBC-4096-B5D4-D7E67865B569}"/>
                    </a:ext>
                  </a:extLst>
                </p:cNvPr>
                <p:cNvSpPr/>
                <p:nvPr/>
              </p:nvSpPr>
              <p:spPr>
                <a:xfrm>
                  <a:off x="4531162" y="2325506"/>
                  <a:ext cx="2933387" cy="684231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rgbClr val="FF5B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F8422F86-8A1A-4EB7-9EC5-11C922F4FAE7}"/>
                    </a:ext>
                  </a:extLst>
                </p:cNvPr>
                <p:cNvSpPr/>
                <p:nvPr/>
              </p:nvSpPr>
              <p:spPr>
                <a:xfrm>
                  <a:off x="4633855" y="2395339"/>
                  <a:ext cx="2732875" cy="530296"/>
                </a:xfrm>
                <a:prstGeom prst="rect">
                  <a:avLst/>
                </a:prstGeom>
                <a:solidFill>
                  <a:srgbClr val="FF5B5B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bg1"/>
                      </a:solidFill>
                    </a:rPr>
                    <a:t>Seq=66, Ack=17, FIN</a:t>
                  </a:r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EA463326-2DEB-4555-9BF2-2C4D01E5232D}"/>
                    </a:ext>
                  </a:extLst>
                </p:cNvPr>
                <p:cNvSpPr/>
                <p:nvPr/>
              </p:nvSpPr>
              <p:spPr>
                <a:xfrm>
                  <a:off x="5569187" y="2474504"/>
                  <a:ext cx="1622044" cy="4016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98" name="부제목 2">
              <a:extLst>
                <a:ext uri="{FF2B5EF4-FFF2-40B4-BE49-F238E27FC236}">
                  <a16:creationId xmlns:a16="http://schemas.microsoft.com/office/drawing/2014/main" id="{501D9F1A-1102-44E5-A451-FB7694A85B96}"/>
                </a:ext>
              </a:extLst>
            </p:cNvPr>
            <p:cNvSpPr txBox="1">
              <a:spLocks/>
            </p:cNvSpPr>
            <p:nvPr/>
          </p:nvSpPr>
          <p:spPr>
            <a:xfrm rot="21379739" flipH="1">
              <a:off x="6029999" y="4097720"/>
              <a:ext cx="1365662" cy="35078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200"/>
                <a:t>나도  연결 </a:t>
              </a:r>
              <a:r>
                <a:rPr lang="ko-KR" altLang="en-US" sz="1200" dirty="0" err="1"/>
                <a:t>끊는당</a:t>
              </a:r>
              <a:endParaRPr lang="ko-KR" altLang="en-US" sz="1200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CB143F4-9E93-405D-BF49-E2D1B6929CAD}"/>
              </a:ext>
            </a:extLst>
          </p:cNvPr>
          <p:cNvGrpSpPr/>
          <p:nvPr/>
        </p:nvGrpSpPr>
        <p:grpSpPr>
          <a:xfrm>
            <a:off x="2243138" y="5257887"/>
            <a:ext cx="7343775" cy="867373"/>
            <a:chOff x="2243138" y="5257887"/>
            <a:chExt cx="7343775" cy="867373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020623D-7DA5-4996-AD18-EB7169A4F29A}"/>
                </a:ext>
              </a:extLst>
            </p:cNvPr>
            <p:cNvGrpSpPr/>
            <p:nvPr/>
          </p:nvGrpSpPr>
          <p:grpSpPr>
            <a:xfrm>
              <a:off x="2243138" y="5441029"/>
              <a:ext cx="7343775" cy="684231"/>
              <a:chOff x="2243138" y="2407434"/>
              <a:chExt cx="7343775" cy="684231"/>
            </a:xfrm>
          </p:grpSpPr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08FEF2A0-FC59-483A-A180-3A7D2AC20C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3138" y="2476500"/>
                <a:ext cx="7343775" cy="54610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4D59BF7B-FF0C-4A0F-81E0-67AF4EF9B01F}"/>
                  </a:ext>
                </a:extLst>
              </p:cNvPr>
              <p:cNvGrpSpPr/>
              <p:nvPr/>
            </p:nvGrpSpPr>
            <p:grpSpPr>
              <a:xfrm rot="247685">
                <a:off x="4352951" y="2407434"/>
                <a:ext cx="2933387" cy="684231"/>
                <a:chOff x="4352951" y="2338369"/>
                <a:chExt cx="2933387" cy="684231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F95C32B5-ADC9-4BFC-A5B0-93254FC8D4AB}"/>
                    </a:ext>
                  </a:extLst>
                </p:cNvPr>
                <p:cNvSpPr/>
                <p:nvPr/>
              </p:nvSpPr>
              <p:spPr>
                <a:xfrm>
                  <a:off x="4352951" y="2338369"/>
                  <a:ext cx="2933387" cy="684231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rgbClr val="FF5B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E0214733-11C1-4F61-841C-CD7FBE7F4E7C}"/>
                    </a:ext>
                  </a:extLst>
                </p:cNvPr>
                <p:cNvSpPr/>
                <p:nvPr/>
              </p:nvSpPr>
              <p:spPr>
                <a:xfrm>
                  <a:off x="4455649" y="2408202"/>
                  <a:ext cx="2732875" cy="530296"/>
                </a:xfrm>
                <a:prstGeom prst="rect">
                  <a:avLst/>
                </a:prstGeom>
                <a:solidFill>
                  <a:srgbClr val="FF5B5B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bg1"/>
                      </a:solidFill>
                    </a:rPr>
                    <a:t>Seq=17, Ack=67, ACK</a:t>
                  </a:r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E7FEF99F-3AD0-4DDA-A3CA-26F59603A151}"/>
                    </a:ext>
                  </a:extLst>
                </p:cNvPr>
                <p:cNvSpPr/>
                <p:nvPr/>
              </p:nvSpPr>
              <p:spPr>
                <a:xfrm>
                  <a:off x="5569187" y="2474504"/>
                  <a:ext cx="1622044" cy="4016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62" name="부제목 2">
              <a:extLst>
                <a:ext uri="{FF2B5EF4-FFF2-40B4-BE49-F238E27FC236}">
                  <a16:creationId xmlns:a16="http://schemas.microsoft.com/office/drawing/2014/main" id="{6DB44168-DF95-42DE-9220-D3B0677AC977}"/>
                </a:ext>
              </a:extLst>
            </p:cNvPr>
            <p:cNvSpPr txBox="1">
              <a:spLocks/>
            </p:cNvSpPr>
            <p:nvPr/>
          </p:nvSpPr>
          <p:spPr>
            <a:xfrm rot="150125">
              <a:off x="6423767" y="5257887"/>
              <a:ext cx="607536" cy="35078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200"/>
                <a:t>ㅇㅇ</a:t>
              </a:r>
              <a:endParaRPr lang="ko-KR" altLang="en-US" sz="1200" dirty="0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85DBF3A-C1FB-46DF-B326-CF2EAA028502}"/>
              </a:ext>
            </a:extLst>
          </p:cNvPr>
          <p:cNvSpPr/>
          <p:nvPr/>
        </p:nvSpPr>
        <p:spPr>
          <a:xfrm>
            <a:off x="9845958" y="5607288"/>
            <a:ext cx="1801808" cy="3504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LAST-ACK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CF099C5-561B-4E5C-941B-26ACBBD9CA87}"/>
              </a:ext>
            </a:extLst>
          </p:cNvPr>
          <p:cNvSpPr/>
          <p:nvPr/>
        </p:nvSpPr>
        <p:spPr>
          <a:xfrm>
            <a:off x="312484" y="5570507"/>
            <a:ext cx="1801809" cy="3504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TIME-WAIT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7A2B124-EE82-4FEF-9919-221A91D50FD0}"/>
              </a:ext>
            </a:extLst>
          </p:cNvPr>
          <p:cNvSpPr/>
          <p:nvPr/>
        </p:nvSpPr>
        <p:spPr>
          <a:xfrm>
            <a:off x="9845958" y="6023999"/>
            <a:ext cx="1801808" cy="350434"/>
          </a:xfrm>
          <a:prstGeom prst="rect">
            <a:avLst/>
          </a:prstGeom>
          <a:solidFill>
            <a:srgbClr val="FF5B5B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CLOSED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CEBA94E-32D2-447B-A0CD-5A41336AB789}"/>
              </a:ext>
            </a:extLst>
          </p:cNvPr>
          <p:cNvSpPr/>
          <p:nvPr/>
        </p:nvSpPr>
        <p:spPr>
          <a:xfrm>
            <a:off x="312484" y="6001168"/>
            <a:ext cx="1801809" cy="350434"/>
          </a:xfrm>
          <a:prstGeom prst="rect">
            <a:avLst/>
          </a:prstGeom>
          <a:solidFill>
            <a:srgbClr val="FF5B5B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CLOSED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52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7" grpId="0" animBg="1"/>
      <p:bldP spid="6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524CC-7561-4855-8D99-26EC4E0B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184" y="311117"/>
            <a:ext cx="11373632" cy="5350647"/>
          </a:xfrm>
        </p:spPr>
        <p:txBody>
          <a:bodyPr>
            <a:normAutofit/>
          </a:bodyPr>
          <a:lstStyle/>
          <a:p>
            <a:pPr algn="ctr"/>
            <a:r>
              <a:rPr lang="ko-KR" altLang="en-US" sz="3100" b="1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78173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39115D-3E5F-40B5-8D87-2A4E5E9A79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71"/>
          <a:stretch/>
        </p:blipFill>
        <p:spPr>
          <a:xfrm>
            <a:off x="2874809" y="532597"/>
            <a:ext cx="5400511" cy="5148875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92DE9A06-14CC-46B5-BC0C-E115EB5067A6}"/>
              </a:ext>
            </a:extLst>
          </p:cNvPr>
          <p:cNvSpPr txBox="1">
            <a:spLocks/>
          </p:cNvSpPr>
          <p:nvPr/>
        </p:nvSpPr>
        <p:spPr>
          <a:xfrm>
            <a:off x="4053982" y="5562333"/>
            <a:ext cx="4858138" cy="53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https://brunch.co.kr/@swimjiy/35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52F817B7-D0DF-4071-8168-0A5EE9D0DE0B}"/>
              </a:ext>
            </a:extLst>
          </p:cNvPr>
          <p:cNvSpPr txBox="1">
            <a:spLocks/>
          </p:cNvSpPr>
          <p:nvPr/>
        </p:nvSpPr>
        <p:spPr>
          <a:xfrm>
            <a:off x="7760582" y="1950453"/>
            <a:ext cx="1413898" cy="53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/>
              <a:t>공 보낸다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5D9775C0-8071-476B-A747-BF8865D75071}"/>
              </a:ext>
            </a:extLst>
          </p:cNvPr>
          <p:cNvSpPr txBox="1">
            <a:spLocks/>
          </p:cNvSpPr>
          <p:nvPr/>
        </p:nvSpPr>
        <p:spPr>
          <a:xfrm>
            <a:off x="2662584" y="1950453"/>
            <a:ext cx="709871" cy="350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err="1"/>
              <a:t>ㅇㅇ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5217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CFBD4F0A-B069-441E-A9BE-2A91AC3B6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71" y="1118158"/>
            <a:ext cx="9495458" cy="462168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933E44E-11FF-4729-9CA5-0C3A89A8F2C4}"/>
              </a:ext>
            </a:extLst>
          </p:cNvPr>
          <p:cNvSpPr/>
          <p:nvPr/>
        </p:nvSpPr>
        <p:spPr>
          <a:xfrm>
            <a:off x="4681414" y="752635"/>
            <a:ext cx="2829172" cy="685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TCP header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AC1D23-55D9-4A03-9DB4-4C44FAB7E1C2}"/>
              </a:ext>
            </a:extLst>
          </p:cNvPr>
          <p:cNvSpPr/>
          <p:nvPr/>
        </p:nvSpPr>
        <p:spPr>
          <a:xfrm>
            <a:off x="4914900" y="3589862"/>
            <a:ext cx="300038" cy="685737"/>
          </a:xfrm>
          <a:prstGeom prst="rect">
            <a:avLst/>
          </a:prstGeom>
          <a:noFill/>
          <a:ln w="66675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0054AD-FD4F-49E3-AF45-15284FC2D11B}"/>
              </a:ext>
            </a:extLst>
          </p:cNvPr>
          <p:cNvSpPr/>
          <p:nvPr/>
        </p:nvSpPr>
        <p:spPr>
          <a:xfrm>
            <a:off x="5586412" y="3589862"/>
            <a:ext cx="509587" cy="685737"/>
          </a:xfrm>
          <a:prstGeom prst="rect">
            <a:avLst/>
          </a:prstGeom>
          <a:noFill/>
          <a:ln w="66675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FEDF80-4273-4D95-9561-8F844D0FE526}"/>
              </a:ext>
            </a:extLst>
          </p:cNvPr>
          <p:cNvSpPr/>
          <p:nvPr/>
        </p:nvSpPr>
        <p:spPr>
          <a:xfrm>
            <a:off x="2481189" y="2422244"/>
            <a:ext cx="7197384" cy="1167618"/>
          </a:xfrm>
          <a:prstGeom prst="rect">
            <a:avLst/>
          </a:prstGeom>
          <a:noFill/>
          <a:ln w="66675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97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5FD552-3421-4E06-A887-F206DF492834}"/>
              </a:ext>
            </a:extLst>
          </p:cNvPr>
          <p:cNvSpPr/>
          <p:nvPr/>
        </p:nvSpPr>
        <p:spPr>
          <a:xfrm>
            <a:off x="845127" y="2341417"/>
            <a:ext cx="10543309" cy="2898711"/>
          </a:xfrm>
          <a:prstGeom prst="rect">
            <a:avLst/>
          </a:prstGeom>
          <a:noFill/>
          <a:ln w="508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0F9C41-B5F1-4D9C-A96E-F77E4B98B4F9}"/>
              </a:ext>
            </a:extLst>
          </p:cNvPr>
          <p:cNvSpPr/>
          <p:nvPr/>
        </p:nvSpPr>
        <p:spPr>
          <a:xfrm>
            <a:off x="7471970" y="2814365"/>
            <a:ext cx="3831390" cy="1901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0 1 0 1 0 0 0 0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DB3ABB-5C09-4E2E-B7A4-FAAC2F5D8D9F}"/>
              </a:ext>
            </a:extLst>
          </p:cNvPr>
          <p:cNvSpPr/>
          <p:nvPr/>
        </p:nvSpPr>
        <p:spPr>
          <a:xfrm>
            <a:off x="4361337" y="1617871"/>
            <a:ext cx="4016582" cy="685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TCP – Segment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D663840A-AC15-4C1D-81F6-BE8A193AE7C4}"/>
              </a:ext>
            </a:extLst>
          </p:cNvPr>
          <p:cNvGraphicFramePr>
            <a:graphicFrameLocks noGrp="1"/>
          </p:cNvGraphicFramePr>
          <p:nvPr/>
        </p:nvGraphicFramePr>
        <p:xfrm>
          <a:off x="1026086" y="2490976"/>
          <a:ext cx="6445884" cy="26146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1894">
                  <a:extLst>
                    <a:ext uri="{9D8B030D-6E8A-4147-A177-3AD203B41FA5}">
                      <a16:colId xmlns:a16="http://schemas.microsoft.com/office/drawing/2014/main" val="1719250452"/>
                    </a:ext>
                  </a:extLst>
                </a:gridCol>
                <a:gridCol w="761894">
                  <a:extLst>
                    <a:ext uri="{9D8B030D-6E8A-4147-A177-3AD203B41FA5}">
                      <a16:colId xmlns:a16="http://schemas.microsoft.com/office/drawing/2014/main" val="34893231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940331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41846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75159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6962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30064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611762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7919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53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2330371"/>
                    </a:ext>
                  </a:extLst>
                </a:gridCol>
                <a:gridCol w="3047576">
                  <a:extLst>
                    <a:ext uri="{9D8B030D-6E8A-4147-A177-3AD203B41FA5}">
                      <a16:colId xmlns:a16="http://schemas.microsoft.com/office/drawing/2014/main" val="2666811944"/>
                    </a:ext>
                  </a:extLst>
                </a:gridCol>
              </a:tblGrid>
              <a:tr h="543449"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Source port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Destination port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315258"/>
                  </a:ext>
                </a:extLst>
              </a:tr>
              <a:tr h="369209"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Sequence number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586837"/>
                  </a:ext>
                </a:extLst>
              </a:tr>
              <a:tr h="369209"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Acknowledgment number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241774"/>
                  </a:ext>
                </a:extLst>
              </a:tr>
              <a:tr h="369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Data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Offset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Reserved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NS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CWR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ECE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URG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ACK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PSH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RST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SYN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FIN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Window Size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716336"/>
                  </a:ext>
                </a:extLst>
              </a:tr>
              <a:tr h="369209"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Checksum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Urgent pointer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600392"/>
                  </a:ext>
                </a:extLst>
              </a:tr>
              <a:tr h="369209"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Option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182249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3A9E1130-1A6E-4648-AD93-A534AE7DA8D4}"/>
              </a:ext>
            </a:extLst>
          </p:cNvPr>
          <p:cNvSpPr/>
          <p:nvPr/>
        </p:nvSpPr>
        <p:spPr>
          <a:xfrm>
            <a:off x="3147097" y="3064997"/>
            <a:ext cx="2143360" cy="302833"/>
          </a:xfrm>
          <a:prstGeom prst="rect">
            <a:avLst/>
          </a:prstGeom>
          <a:solidFill>
            <a:srgbClr val="D5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이건 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BFCD45-05D7-4C6F-B7F7-E1CE53DADAA9}"/>
              </a:ext>
            </a:extLst>
          </p:cNvPr>
          <p:cNvSpPr/>
          <p:nvPr/>
        </p:nvSpPr>
        <p:spPr>
          <a:xfrm>
            <a:off x="2478796" y="3458011"/>
            <a:ext cx="3617204" cy="275789"/>
          </a:xfrm>
          <a:prstGeom prst="rect">
            <a:avLst/>
          </a:prstGeom>
          <a:solidFill>
            <a:srgbClr val="EBF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다음 이어지는 세그먼트는 </a:t>
            </a:r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ko-KR" altLang="en-US" dirty="0">
                <a:solidFill>
                  <a:schemeClr val="tx1"/>
                </a:solidFill>
              </a:rPr>
              <a:t>임</a:t>
            </a:r>
          </a:p>
        </p:txBody>
      </p:sp>
    </p:spTree>
    <p:extLst>
      <p:ext uri="{BB962C8B-B14F-4D97-AF65-F5344CB8AC3E}">
        <p14:creationId xmlns:p14="http://schemas.microsoft.com/office/powerpoint/2010/main" val="178540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5FD552-3421-4E06-A887-F206DF492834}"/>
              </a:ext>
            </a:extLst>
          </p:cNvPr>
          <p:cNvSpPr/>
          <p:nvPr/>
        </p:nvSpPr>
        <p:spPr>
          <a:xfrm>
            <a:off x="845127" y="2341417"/>
            <a:ext cx="10543309" cy="2898711"/>
          </a:xfrm>
          <a:prstGeom prst="rect">
            <a:avLst/>
          </a:prstGeom>
          <a:noFill/>
          <a:ln w="508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0F9C41-B5F1-4D9C-A96E-F77E4B98B4F9}"/>
              </a:ext>
            </a:extLst>
          </p:cNvPr>
          <p:cNvSpPr/>
          <p:nvPr/>
        </p:nvSpPr>
        <p:spPr>
          <a:xfrm>
            <a:off x="7471970" y="2814365"/>
            <a:ext cx="3831390" cy="1901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0 1 0 1 0 0 0 0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DB3ABB-5C09-4E2E-B7A4-FAAC2F5D8D9F}"/>
              </a:ext>
            </a:extLst>
          </p:cNvPr>
          <p:cNvSpPr/>
          <p:nvPr/>
        </p:nvSpPr>
        <p:spPr>
          <a:xfrm>
            <a:off x="4361337" y="1617871"/>
            <a:ext cx="4016582" cy="685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TCP – Segment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D663840A-AC15-4C1D-81F6-BE8A193AE7C4}"/>
              </a:ext>
            </a:extLst>
          </p:cNvPr>
          <p:cNvGraphicFramePr>
            <a:graphicFrameLocks noGrp="1"/>
          </p:cNvGraphicFramePr>
          <p:nvPr/>
        </p:nvGraphicFramePr>
        <p:xfrm>
          <a:off x="1026086" y="2490976"/>
          <a:ext cx="6445884" cy="26146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1894">
                  <a:extLst>
                    <a:ext uri="{9D8B030D-6E8A-4147-A177-3AD203B41FA5}">
                      <a16:colId xmlns:a16="http://schemas.microsoft.com/office/drawing/2014/main" val="1719250452"/>
                    </a:ext>
                  </a:extLst>
                </a:gridCol>
                <a:gridCol w="761894">
                  <a:extLst>
                    <a:ext uri="{9D8B030D-6E8A-4147-A177-3AD203B41FA5}">
                      <a16:colId xmlns:a16="http://schemas.microsoft.com/office/drawing/2014/main" val="34893231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940331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41846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75159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6962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30064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611762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7919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53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2330371"/>
                    </a:ext>
                  </a:extLst>
                </a:gridCol>
                <a:gridCol w="3047576">
                  <a:extLst>
                    <a:ext uri="{9D8B030D-6E8A-4147-A177-3AD203B41FA5}">
                      <a16:colId xmlns:a16="http://schemas.microsoft.com/office/drawing/2014/main" val="2666811944"/>
                    </a:ext>
                  </a:extLst>
                </a:gridCol>
              </a:tblGrid>
              <a:tr h="543449"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Source port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Destination port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315258"/>
                  </a:ext>
                </a:extLst>
              </a:tr>
              <a:tr h="369209"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Sequence number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586837"/>
                  </a:ext>
                </a:extLst>
              </a:tr>
              <a:tr h="369209"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Acknowledgment number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241774"/>
                  </a:ext>
                </a:extLst>
              </a:tr>
              <a:tr h="369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Data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Offset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Reserved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NS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CWR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ECE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URG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ACK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PSH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RST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SYN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FIN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Window Size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716336"/>
                  </a:ext>
                </a:extLst>
              </a:tr>
              <a:tr h="369209"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Checksum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Urgent pointer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600392"/>
                  </a:ext>
                </a:extLst>
              </a:tr>
              <a:tr h="369209"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Option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182249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3A9E1130-1A6E-4648-AD93-A534AE7DA8D4}"/>
              </a:ext>
            </a:extLst>
          </p:cNvPr>
          <p:cNvSpPr/>
          <p:nvPr/>
        </p:nvSpPr>
        <p:spPr>
          <a:xfrm>
            <a:off x="2775473" y="3064997"/>
            <a:ext cx="3072222" cy="302833"/>
          </a:xfrm>
          <a:prstGeom prst="rect">
            <a:avLst/>
          </a:prstGeom>
          <a:solidFill>
            <a:srgbClr val="D5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다음 이어지는 세그먼트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BFCD45-05D7-4C6F-B7F7-E1CE53DADAA9}"/>
              </a:ext>
            </a:extLst>
          </p:cNvPr>
          <p:cNvSpPr/>
          <p:nvPr/>
        </p:nvSpPr>
        <p:spPr>
          <a:xfrm>
            <a:off x="2478796" y="3458011"/>
            <a:ext cx="3617204" cy="275789"/>
          </a:xfrm>
          <a:prstGeom prst="rect">
            <a:avLst/>
          </a:prstGeom>
          <a:solidFill>
            <a:srgbClr val="EBF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받기를 기대하는 세그먼트</a:t>
            </a:r>
          </a:p>
        </p:txBody>
      </p:sp>
    </p:spTree>
    <p:extLst>
      <p:ext uri="{BB962C8B-B14F-4D97-AF65-F5344CB8AC3E}">
        <p14:creationId xmlns:p14="http://schemas.microsoft.com/office/powerpoint/2010/main" val="370367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6260C75-C38B-49B6-8351-185CB0706776}"/>
              </a:ext>
            </a:extLst>
          </p:cNvPr>
          <p:cNvCxnSpPr>
            <a:cxnSpLocks/>
          </p:cNvCxnSpPr>
          <p:nvPr/>
        </p:nvCxnSpPr>
        <p:spPr>
          <a:xfrm>
            <a:off x="2243138" y="2039938"/>
            <a:ext cx="0" cy="437305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A878437-3E71-4DDE-9A30-698BA5DC43A8}"/>
              </a:ext>
            </a:extLst>
          </p:cNvPr>
          <p:cNvCxnSpPr>
            <a:cxnSpLocks/>
          </p:cNvCxnSpPr>
          <p:nvPr/>
        </p:nvCxnSpPr>
        <p:spPr>
          <a:xfrm>
            <a:off x="9586913" y="2039938"/>
            <a:ext cx="0" cy="43092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4676533C-9ED0-4DC1-849D-93B97C58D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2" y="1600352"/>
            <a:ext cx="1901673" cy="19016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01141B4-946E-42FF-A137-674CC18B4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752" y="1701952"/>
            <a:ext cx="1901673" cy="190167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F7ED92-7D40-42E7-8A17-92A875272E0F}"/>
              </a:ext>
            </a:extLst>
          </p:cNvPr>
          <p:cNvSpPr/>
          <p:nvPr/>
        </p:nvSpPr>
        <p:spPr>
          <a:xfrm>
            <a:off x="9853612" y="3444875"/>
            <a:ext cx="1801809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652B7D-4F82-4A73-918C-4A00E6637F4B}"/>
              </a:ext>
            </a:extLst>
          </p:cNvPr>
          <p:cNvSpPr/>
          <p:nvPr/>
        </p:nvSpPr>
        <p:spPr>
          <a:xfrm>
            <a:off x="9853612" y="3875881"/>
            <a:ext cx="1801811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LISTEN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2AC0BC2-0373-4184-B505-E0857D302DE9}"/>
              </a:ext>
            </a:extLst>
          </p:cNvPr>
          <p:cNvSpPr/>
          <p:nvPr/>
        </p:nvSpPr>
        <p:spPr>
          <a:xfrm>
            <a:off x="9853613" y="4316224"/>
            <a:ext cx="1801812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SYN-RECEIVED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311D8E-7E73-4788-9788-EE2FA4F3C03D}"/>
              </a:ext>
            </a:extLst>
          </p:cNvPr>
          <p:cNvSpPr/>
          <p:nvPr/>
        </p:nvSpPr>
        <p:spPr>
          <a:xfrm>
            <a:off x="9853612" y="4743450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ESTABLISHED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1F27AD-2356-48F7-AEDA-1D357C17417F}"/>
              </a:ext>
            </a:extLst>
          </p:cNvPr>
          <p:cNvSpPr/>
          <p:nvPr/>
        </p:nvSpPr>
        <p:spPr>
          <a:xfrm>
            <a:off x="312484" y="3444875"/>
            <a:ext cx="1801809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0ED426-E146-433B-A11E-97E1B0C7605C}"/>
              </a:ext>
            </a:extLst>
          </p:cNvPr>
          <p:cNvSpPr/>
          <p:nvPr/>
        </p:nvSpPr>
        <p:spPr>
          <a:xfrm>
            <a:off x="312485" y="3875881"/>
            <a:ext cx="1801812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SYN-SENT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355538-4BB8-4949-9751-6E02976ABDD0}"/>
              </a:ext>
            </a:extLst>
          </p:cNvPr>
          <p:cNvSpPr/>
          <p:nvPr/>
        </p:nvSpPr>
        <p:spPr>
          <a:xfrm>
            <a:off x="312484" y="4303107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ESTABLISHED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D034E7-0A13-4F12-9D93-266C2482CD27}"/>
              </a:ext>
            </a:extLst>
          </p:cNvPr>
          <p:cNvSpPr/>
          <p:nvPr/>
        </p:nvSpPr>
        <p:spPr>
          <a:xfrm>
            <a:off x="312484" y="3447357"/>
            <a:ext cx="1801809" cy="350434"/>
          </a:xfrm>
          <a:prstGeom prst="rect">
            <a:avLst/>
          </a:prstGeom>
          <a:solidFill>
            <a:srgbClr val="FF5B5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40AF06A-B44B-424B-9866-9F852B4C5F9A}"/>
              </a:ext>
            </a:extLst>
          </p:cNvPr>
          <p:cNvSpPr/>
          <p:nvPr/>
        </p:nvSpPr>
        <p:spPr>
          <a:xfrm>
            <a:off x="9853608" y="3447357"/>
            <a:ext cx="1801809" cy="350434"/>
          </a:xfrm>
          <a:prstGeom prst="rect">
            <a:avLst/>
          </a:prstGeom>
          <a:solidFill>
            <a:srgbClr val="FF5B5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E66224D-561B-43B1-9ABD-1D5ADF6BD480}"/>
              </a:ext>
            </a:extLst>
          </p:cNvPr>
          <p:cNvSpPr/>
          <p:nvPr/>
        </p:nvSpPr>
        <p:spPr>
          <a:xfrm>
            <a:off x="9853612" y="3868280"/>
            <a:ext cx="1801811" cy="3504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LISTEN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3ED9F93-8565-438D-AAC2-886170E7C85F}"/>
              </a:ext>
            </a:extLst>
          </p:cNvPr>
          <p:cNvSpPr/>
          <p:nvPr/>
        </p:nvSpPr>
        <p:spPr>
          <a:xfrm>
            <a:off x="316422" y="3875881"/>
            <a:ext cx="1801811" cy="3504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SYN-SENT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7944EF9-0510-49B2-B2AE-8B1F755E6FC4}"/>
              </a:ext>
            </a:extLst>
          </p:cNvPr>
          <p:cNvSpPr/>
          <p:nvPr/>
        </p:nvSpPr>
        <p:spPr>
          <a:xfrm rot="247685">
            <a:off x="5263304" y="4340030"/>
            <a:ext cx="1622044" cy="401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3D89FAE-5CE6-40E4-8B25-39840773DF44}"/>
              </a:ext>
            </a:extLst>
          </p:cNvPr>
          <p:cNvSpPr/>
          <p:nvPr/>
        </p:nvSpPr>
        <p:spPr>
          <a:xfrm>
            <a:off x="312484" y="4726641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FIN-WAIT1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30DAE10-6DE6-4645-BB74-050685722614}"/>
              </a:ext>
            </a:extLst>
          </p:cNvPr>
          <p:cNvSpPr/>
          <p:nvPr/>
        </p:nvSpPr>
        <p:spPr>
          <a:xfrm>
            <a:off x="312484" y="5142554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FIN-WAIT2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FDA571-0286-47AC-AFBA-87EB097AAFF2}"/>
              </a:ext>
            </a:extLst>
          </p:cNvPr>
          <p:cNvSpPr/>
          <p:nvPr/>
        </p:nvSpPr>
        <p:spPr>
          <a:xfrm>
            <a:off x="312484" y="5570659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TIME-WAIT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DCF5943-A199-4998-802B-EC2DE1414017}"/>
              </a:ext>
            </a:extLst>
          </p:cNvPr>
          <p:cNvSpPr/>
          <p:nvPr/>
        </p:nvSpPr>
        <p:spPr>
          <a:xfrm>
            <a:off x="312484" y="5998764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EA617AA-7927-4192-95CE-AF567D4D721E}"/>
              </a:ext>
            </a:extLst>
          </p:cNvPr>
          <p:cNvSpPr/>
          <p:nvPr/>
        </p:nvSpPr>
        <p:spPr>
          <a:xfrm>
            <a:off x="9853608" y="5166938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CLOSE-WAIT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A73F1BE-45ED-417F-A0B0-7D37DF436298}"/>
              </a:ext>
            </a:extLst>
          </p:cNvPr>
          <p:cNvSpPr/>
          <p:nvPr/>
        </p:nvSpPr>
        <p:spPr>
          <a:xfrm>
            <a:off x="9853608" y="5595043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LAST-ACK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7BEAE47-7220-4A47-A8DF-7585124F1916}"/>
              </a:ext>
            </a:extLst>
          </p:cNvPr>
          <p:cNvSpPr/>
          <p:nvPr/>
        </p:nvSpPr>
        <p:spPr>
          <a:xfrm>
            <a:off x="9853608" y="6023148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CD9071C-2E98-4CCB-B00E-ECC8211A4BD5}"/>
              </a:ext>
            </a:extLst>
          </p:cNvPr>
          <p:cNvSpPr/>
          <p:nvPr/>
        </p:nvSpPr>
        <p:spPr>
          <a:xfrm>
            <a:off x="3378856" y="460535"/>
            <a:ext cx="5072338" cy="1052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3-way handshake</a:t>
            </a:r>
          </a:p>
          <a:p>
            <a:pPr algn="ctr"/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-Establishing Connection-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72A9018-223D-4CA1-A2EA-803B847D4270}"/>
              </a:ext>
            </a:extLst>
          </p:cNvPr>
          <p:cNvSpPr/>
          <p:nvPr/>
        </p:nvSpPr>
        <p:spPr>
          <a:xfrm>
            <a:off x="9853612" y="4315345"/>
            <a:ext cx="1801811" cy="3504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SYN-RECEIVED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E77406-3987-4BC2-BD31-C25ED3858025}"/>
              </a:ext>
            </a:extLst>
          </p:cNvPr>
          <p:cNvGrpSpPr/>
          <p:nvPr/>
        </p:nvGrpSpPr>
        <p:grpSpPr>
          <a:xfrm>
            <a:off x="2243138" y="2402079"/>
            <a:ext cx="7343775" cy="689586"/>
            <a:chOff x="2243138" y="2402079"/>
            <a:chExt cx="7343775" cy="689586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A5F53B4-5C95-4F53-9D6F-2B3B14F436DA}"/>
                </a:ext>
              </a:extLst>
            </p:cNvPr>
            <p:cNvGrpSpPr/>
            <p:nvPr/>
          </p:nvGrpSpPr>
          <p:grpSpPr>
            <a:xfrm>
              <a:off x="2243138" y="2407434"/>
              <a:ext cx="7343775" cy="684231"/>
              <a:chOff x="2243138" y="2407434"/>
              <a:chExt cx="7343775" cy="684231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01C88359-845B-4447-98ED-2EDDA3F19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3138" y="2476500"/>
                <a:ext cx="7343775" cy="54610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7F7ABA4-9425-42DC-A740-399E28DC196D}"/>
                  </a:ext>
                </a:extLst>
              </p:cNvPr>
              <p:cNvGrpSpPr/>
              <p:nvPr/>
            </p:nvGrpSpPr>
            <p:grpSpPr>
              <a:xfrm rot="247685">
                <a:off x="4352951" y="2407434"/>
                <a:ext cx="2933387" cy="684231"/>
                <a:chOff x="4352951" y="2338369"/>
                <a:chExt cx="2933387" cy="684231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7D5EB0A5-5840-4559-961A-00272227DE18}"/>
                    </a:ext>
                  </a:extLst>
                </p:cNvPr>
                <p:cNvSpPr/>
                <p:nvPr/>
              </p:nvSpPr>
              <p:spPr>
                <a:xfrm>
                  <a:off x="4352951" y="2338369"/>
                  <a:ext cx="2933387" cy="684231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24E8D0BD-077C-4DF5-9AEE-423606FE4B12}"/>
                    </a:ext>
                  </a:extLst>
                </p:cNvPr>
                <p:cNvSpPr/>
                <p:nvPr/>
              </p:nvSpPr>
              <p:spPr>
                <a:xfrm>
                  <a:off x="4455649" y="2408202"/>
                  <a:ext cx="2732875" cy="53029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Seq=10, SYN</a:t>
                  </a:r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2821648F-8F56-4FF4-AC92-CE91D65E0F37}"/>
                    </a:ext>
                  </a:extLst>
                </p:cNvPr>
                <p:cNvSpPr/>
                <p:nvPr/>
              </p:nvSpPr>
              <p:spPr>
                <a:xfrm>
                  <a:off x="5569187" y="2474504"/>
                  <a:ext cx="1622044" cy="4016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33" name="부제목 2">
              <a:extLst>
                <a:ext uri="{FF2B5EF4-FFF2-40B4-BE49-F238E27FC236}">
                  <a16:creationId xmlns:a16="http://schemas.microsoft.com/office/drawing/2014/main" id="{7DC0650A-A947-4DA1-9CF8-045EA00E32F3}"/>
                </a:ext>
              </a:extLst>
            </p:cNvPr>
            <p:cNvSpPr txBox="1">
              <a:spLocks/>
            </p:cNvSpPr>
            <p:nvPr/>
          </p:nvSpPr>
          <p:spPr>
            <a:xfrm rot="150125">
              <a:off x="6022956" y="2402079"/>
              <a:ext cx="935420" cy="35078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200" dirty="0" err="1"/>
                <a:t>연결좀</a:t>
              </a:r>
              <a:r>
                <a:rPr lang="ko-KR" altLang="en-US" sz="1200" dirty="0"/>
                <a:t> </a:t>
              </a:r>
              <a:r>
                <a:rPr lang="ko-KR" altLang="en-US" sz="1200" dirty="0" err="1"/>
                <a:t>ㅎ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170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6" grpId="0" animBg="1"/>
      <p:bldP spid="36" grpId="1" animBg="1"/>
      <p:bldP spid="41" grpId="0" animBg="1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6260C75-C38B-49B6-8351-185CB0706776}"/>
              </a:ext>
            </a:extLst>
          </p:cNvPr>
          <p:cNvCxnSpPr/>
          <p:nvPr/>
        </p:nvCxnSpPr>
        <p:spPr>
          <a:xfrm>
            <a:off x="2243138" y="2039938"/>
            <a:ext cx="0" cy="367188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A878437-3E71-4DDE-9A30-698BA5DC43A8}"/>
              </a:ext>
            </a:extLst>
          </p:cNvPr>
          <p:cNvCxnSpPr/>
          <p:nvPr/>
        </p:nvCxnSpPr>
        <p:spPr>
          <a:xfrm>
            <a:off x="9586913" y="2039938"/>
            <a:ext cx="0" cy="367188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1C88359-845B-4447-98ED-2EDDA3F19D28}"/>
              </a:ext>
            </a:extLst>
          </p:cNvPr>
          <p:cNvCxnSpPr>
            <a:cxnSpLocks/>
          </p:cNvCxnSpPr>
          <p:nvPr/>
        </p:nvCxnSpPr>
        <p:spPr>
          <a:xfrm>
            <a:off x="2243138" y="2476500"/>
            <a:ext cx="7343775" cy="5461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4676533C-9ED0-4DC1-849D-93B97C58D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2" y="1600352"/>
            <a:ext cx="1901673" cy="19016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01141B4-946E-42FF-A137-674CC18B4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752" y="1701952"/>
            <a:ext cx="1901673" cy="1901673"/>
          </a:xfrm>
          <a:prstGeom prst="rect">
            <a:avLst/>
          </a:prstGeom>
        </p:spPr>
      </p:pic>
      <p:sp>
        <p:nvSpPr>
          <p:cNvPr id="17" name="부제목 2">
            <a:extLst>
              <a:ext uri="{FF2B5EF4-FFF2-40B4-BE49-F238E27FC236}">
                <a16:creationId xmlns:a16="http://schemas.microsoft.com/office/drawing/2014/main" id="{434063E7-E284-4376-A587-1A3A680240CF}"/>
              </a:ext>
            </a:extLst>
          </p:cNvPr>
          <p:cNvSpPr txBox="1">
            <a:spLocks/>
          </p:cNvSpPr>
          <p:nvPr/>
        </p:nvSpPr>
        <p:spPr>
          <a:xfrm>
            <a:off x="5433720" y="2395928"/>
            <a:ext cx="683060" cy="353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/>
              <a:t>SYN</a:t>
            </a:r>
            <a:endParaRPr lang="ko-KR" altLang="en-US" sz="1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F7ED92-7D40-42E7-8A17-92A875272E0F}"/>
              </a:ext>
            </a:extLst>
          </p:cNvPr>
          <p:cNvSpPr/>
          <p:nvPr/>
        </p:nvSpPr>
        <p:spPr>
          <a:xfrm>
            <a:off x="9853612" y="3444875"/>
            <a:ext cx="1801809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652B7D-4F82-4A73-918C-4A00E6637F4B}"/>
              </a:ext>
            </a:extLst>
          </p:cNvPr>
          <p:cNvSpPr/>
          <p:nvPr/>
        </p:nvSpPr>
        <p:spPr>
          <a:xfrm>
            <a:off x="9853612" y="3875881"/>
            <a:ext cx="1801811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LISTEN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2AC0BC2-0373-4184-B505-E0857D302DE9}"/>
              </a:ext>
            </a:extLst>
          </p:cNvPr>
          <p:cNvSpPr/>
          <p:nvPr/>
        </p:nvSpPr>
        <p:spPr>
          <a:xfrm>
            <a:off x="9853613" y="4316224"/>
            <a:ext cx="1801812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SYN-RECEIVED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311D8E-7E73-4788-9788-EE2FA4F3C03D}"/>
              </a:ext>
            </a:extLst>
          </p:cNvPr>
          <p:cNvSpPr/>
          <p:nvPr/>
        </p:nvSpPr>
        <p:spPr>
          <a:xfrm>
            <a:off x="9853612" y="4743450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ESTABLISHED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1F27AD-2356-48F7-AEDA-1D357C17417F}"/>
              </a:ext>
            </a:extLst>
          </p:cNvPr>
          <p:cNvSpPr/>
          <p:nvPr/>
        </p:nvSpPr>
        <p:spPr>
          <a:xfrm>
            <a:off x="312484" y="3444875"/>
            <a:ext cx="1801809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0ED426-E146-433B-A11E-97E1B0C7605C}"/>
              </a:ext>
            </a:extLst>
          </p:cNvPr>
          <p:cNvSpPr/>
          <p:nvPr/>
        </p:nvSpPr>
        <p:spPr>
          <a:xfrm>
            <a:off x="312485" y="3875881"/>
            <a:ext cx="1801812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SYN-SENT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355538-4BB8-4949-9751-6E02976ABDD0}"/>
              </a:ext>
            </a:extLst>
          </p:cNvPr>
          <p:cNvSpPr/>
          <p:nvPr/>
        </p:nvSpPr>
        <p:spPr>
          <a:xfrm>
            <a:off x="312484" y="4303107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ESTABLISHED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378DD4B-4798-4E5F-8990-2484580D78FB}"/>
              </a:ext>
            </a:extLst>
          </p:cNvPr>
          <p:cNvSpPr/>
          <p:nvPr/>
        </p:nvSpPr>
        <p:spPr>
          <a:xfrm>
            <a:off x="316422" y="3875881"/>
            <a:ext cx="1801811" cy="3504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SYN-SENT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FA2C25-B80E-4429-A706-E7E727E9FD3D}"/>
              </a:ext>
            </a:extLst>
          </p:cNvPr>
          <p:cNvSpPr/>
          <p:nvPr/>
        </p:nvSpPr>
        <p:spPr>
          <a:xfrm>
            <a:off x="312484" y="4311425"/>
            <a:ext cx="1801809" cy="3504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ESTABLISHED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B53BE0-D1D5-4BFC-AC1A-4BE97D928001}"/>
              </a:ext>
            </a:extLst>
          </p:cNvPr>
          <p:cNvSpPr/>
          <p:nvPr/>
        </p:nvSpPr>
        <p:spPr>
          <a:xfrm>
            <a:off x="312484" y="4726641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FIN-WAIT1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8EE796E-FAC2-41C6-8908-740A6956119D}"/>
              </a:ext>
            </a:extLst>
          </p:cNvPr>
          <p:cNvSpPr/>
          <p:nvPr/>
        </p:nvSpPr>
        <p:spPr>
          <a:xfrm>
            <a:off x="312484" y="5142554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FIN-WAIT2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9B188E1-FCC3-434E-862C-901EF0C23B36}"/>
              </a:ext>
            </a:extLst>
          </p:cNvPr>
          <p:cNvSpPr/>
          <p:nvPr/>
        </p:nvSpPr>
        <p:spPr>
          <a:xfrm>
            <a:off x="312484" y="5570659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TIME-WAIT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1163FDD-AC6D-42AF-8EFD-DEE1EFC19BCC}"/>
              </a:ext>
            </a:extLst>
          </p:cNvPr>
          <p:cNvSpPr/>
          <p:nvPr/>
        </p:nvSpPr>
        <p:spPr>
          <a:xfrm>
            <a:off x="312484" y="5998764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AA7F5B1-9099-45C9-9407-33B93F0372D9}"/>
              </a:ext>
            </a:extLst>
          </p:cNvPr>
          <p:cNvSpPr/>
          <p:nvPr/>
        </p:nvSpPr>
        <p:spPr>
          <a:xfrm>
            <a:off x="9853613" y="4316224"/>
            <a:ext cx="1801812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SYN-RECEIVED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1205000-D630-49C5-A6B5-CB117E46E64E}"/>
              </a:ext>
            </a:extLst>
          </p:cNvPr>
          <p:cNvSpPr/>
          <p:nvPr/>
        </p:nvSpPr>
        <p:spPr>
          <a:xfrm>
            <a:off x="9853612" y="4743450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ESTABLISHED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9190C05-71D1-4805-82E7-27E8CF10E7CE}"/>
              </a:ext>
            </a:extLst>
          </p:cNvPr>
          <p:cNvSpPr/>
          <p:nvPr/>
        </p:nvSpPr>
        <p:spPr>
          <a:xfrm>
            <a:off x="9853608" y="5166938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CLOSE-WAIT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3C377EF-1EC7-458F-824C-7E1D474120C4}"/>
              </a:ext>
            </a:extLst>
          </p:cNvPr>
          <p:cNvSpPr/>
          <p:nvPr/>
        </p:nvSpPr>
        <p:spPr>
          <a:xfrm>
            <a:off x="9853608" y="5595043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LAST-ACK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E10CCD-55AE-4E6D-BDCD-3F753E48C215}"/>
              </a:ext>
            </a:extLst>
          </p:cNvPr>
          <p:cNvSpPr/>
          <p:nvPr/>
        </p:nvSpPr>
        <p:spPr>
          <a:xfrm>
            <a:off x="9853608" y="6023148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0F41304-0455-4FF2-849E-EA9F3A75060E}"/>
              </a:ext>
            </a:extLst>
          </p:cNvPr>
          <p:cNvCxnSpPr>
            <a:cxnSpLocks/>
          </p:cNvCxnSpPr>
          <p:nvPr/>
        </p:nvCxnSpPr>
        <p:spPr>
          <a:xfrm>
            <a:off x="2243138" y="2039938"/>
            <a:ext cx="0" cy="437305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8BCF038-24EC-4564-B28D-161B9DE8DAAE}"/>
              </a:ext>
            </a:extLst>
          </p:cNvPr>
          <p:cNvCxnSpPr>
            <a:cxnSpLocks/>
          </p:cNvCxnSpPr>
          <p:nvPr/>
        </p:nvCxnSpPr>
        <p:spPr>
          <a:xfrm>
            <a:off x="9586913" y="2039938"/>
            <a:ext cx="0" cy="43092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CD3C02C-5834-4028-BBFC-6E7E98462346}"/>
              </a:ext>
            </a:extLst>
          </p:cNvPr>
          <p:cNvSpPr/>
          <p:nvPr/>
        </p:nvSpPr>
        <p:spPr>
          <a:xfrm>
            <a:off x="3378856" y="460535"/>
            <a:ext cx="5072338" cy="1052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3-way handshake</a:t>
            </a:r>
          </a:p>
          <a:p>
            <a:pPr algn="ctr"/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-Establishing Connection-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D8E5E0C-73AC-4AD0-8F68-4081579618EB}"/>
              </a:ext>
            </a:extLst>
          </p:cNvPr>
          <p:cNvSpPr/>
          <p:nvPr/>
        </p:nvSpPr>
        <p:spPr>
          <a:xfrm>
            <a:off x="9853612" y="4315345"/>
            <a:ext cx="1801811" cy="3504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SYN-RECEIVED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B4F0FC1-944E-479C-9E7F-041F0F958AE1}"/>
              </a:ext>
            </a:extLst>
          </p:cNvPr>
          <p:cNvGrpSpPr/>
          <p:nvPr/>
        </p:nvGrpSpPr>
        <p:grpSpPr>
          <a:xfrm>
            <a:off x="2243138" y="2407434"/>
            <a:ext cx="7343775" cy="684231"/>
            <a:chOff x="2243138" y="2407434"/>
            <a:chExt cx="7343775" cy="684231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F0D87E30-80E7-4F1F-BBB2-6794C9C7D0AF}"/>
                </a:ext>
              </a:extLst>
            </p:cNvPr>
            <p:cNvCxnSpPr>
              <a:cxnSpLocks/>
            </p:cNvCxnSpPr>
            <p:nvPr/>
          </p:nvCxnSpPr>
          <p:spPr>
            <a:xfrm>
              <a:off x="2243138" y="2476500"/>
              <a:ext cx="7343775" cy="54610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C1EF200D-55E6-4293-A74B-D5BC5B318E3B}"/>
                </a:ext>
              </a:extLst>
            </p:cNvPr>
            <p:cNvGrpSpPr/>
            <p:nvPr/>
          </p:nvGrpSpPr>
          <p:grpSpPr>
            <a:xfrm rot="247685">
              <a:off x="4352951" y="2407434"/>
              <a:ext cx="2933387" cy="684231"/>
              <a:chOff x="4352951" y="2338369"/>
              <a:chExt cx="2933387" cy="684231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1822E3A3-678F-4D54-8F64-DC943EFBAB57}"/>
                  </a:ext>
                </a:extLst>
              </p:cNvPr>
              <p:cNvSpPr/>
              <p:nvPr/>
            </p:nvSpPr>
            <p:spPr>
              <a:xfrm>
                <a:off x="4352951" y="2338369"/>
                <a:ext cx="2933387" cy="684231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A3546D5D-20AA-4312-94E3-9E7301157178}"/>
                  </a:ext>
                </a:extLst>
              </p:cNvPr>
              <p:cNvSpPr/>
              <p:nvPr/>
            </p:nvSpPr>
            <p:spPr>
              <a:xfrm>
                <a:off x="4455649" y="2408202"/>
                <a:ext cx="2732875" cy="53029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Seq=10, SYN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7998B103-0638-4760-8965-275E6500F752}"/>
                  </a:ext>
                </a:extLst>
              </p:cNvPr>
              <p:cNvSpPr/>
              <p:nvPr/>
            </p:nvSpPr>
            <p:spPr>
              <a:xfrm>
                <a:off x="5569187" y="2474504"/>
                <a:ext cx="1622044" cy="4016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42" name="부제목 2">
            <a:extLst>
              <a:ext uri="{FF2B5EF4-FFF2-40B4-BE49-F238E27FC236}">
                <a16:creationId xmlns:a16="http://schemas.microsoft.com/office/drawing/2014/main" id="{DCC346C8-8150-41B9-903C-ACC9614441C9}"/>
              </a:ext>
            </a:extLst>
          </p:cNvPr>
          <p:cNvSpPr txBox="1">
            <a:spLocks/>
          </p:cNvSpPr>
          <p:nvPr/>
        </p:nvSpPr>
        <p:spPr>
          <a:xfrm rot="150125">
            <a:off x="6022956" y="2402079"/>
            <a:ext cx="935420" cy="350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 err="1"/>
              <a:t>연결좀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ㅎ</a:t>
            </a:r>
            <a:endParaRPr lang="ko-KR" altLang="en-US" sz="12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893A574-7487-4475-B952-0855B65DE8B5}"/>
              </a:ext>
            </a:extLst>
          </p:cNvPr>
          <p:cNvGrpSpPr/>
          <p:nvPr/>
        </p:nvGrpSpPr>
        <p:grpSpPr>
          <a:xfrm>
            <a:off x="2243138" y="3460907"/>
            <a:ext cx="7343775" cy="880661"/>
            <a:chOff x="2243138" y="3460907"/>
            <a:chExt cx="7343775" cy="88066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E619C1C-10F6-4E2C-9B5B-9C706A5E5B4D}"/>
                </a:ext>
              </a:extLst>
            </p:cNvPr>
            <p:cNvGrpSpPr/>
            <p:nvPr/>
          </p:nvGrpSpPr>
          <p:grpSpPr>
            <a:xfrm>
              <a:off x="2243138" y="3460907"/>
              <a:ext cx="7343775" cy="684231"/>
              <a:chOff x="2243138" y="3460907"/>
              <a:chExt cx="7343775" cy="684231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8B679C4E-0B80-4254-A44D-C3B26A6B82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43138" y="3502025"/>
                <a:ext cx="7343775" cy="54610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683B7ECD-1837-451D-A154-7D41E74CE6BD}"/>
                  </a:ext>
                </a:extLst>
              </p:cNvPr>
              <p:cNvGrpSpPr/>
              <p:nvPr/>
            </p:nvGrpSpPr>
            <p:grpSpPr>
              <a:xfrm flipH="1">
                <a:off x="4345112" y="3460907"/>
                <a:ext cx="2933387" cy="684231"/>
                <a:chOff x="4048151" y="4163529"/>
                <a:chExt cx="2933387" cy="684231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BE810D32-9A0A-4936-A76B-925B09D72834}"/>
                    </a:ext>
                  </a:extLst>
                </p:cNvPr>
                <p:cNvSpPr/>
                <p:nvPr/>
              </p:nvSpPr>
              <p:spPr>
                <a:xfrm rot="247685">
                  <a:off x="4048151" y="4163529"/>
                  <a:ext cx="2933387" cy="684231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5177B490-DDC6-48BC-B702-3119F6992ACE}"/>
                    </a:ext>
                  </a:extLst>
                </p:cNvPr>
                <p:cNvSpPr/>
                <p:nvPr/>
              </p:nvSpPr>
              <p:spPr>
                <a:xfrm rot="247685">
                  <a:off x="4127237" y="4239784"/>
                  <a:ext cx="2761765" cy="53029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Seq=50, Ack=11</a:t>
                  </a:r>
                </a:p>
                <a:p>
                  <a:pPr algn="ctr"/>
                  <a:r>
                    <a:rPr lang="en-US" altLang="ko-KR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ACK, SYN</a:t>
                  </a:r>
                  <a:endPara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43" name="부제목 2">
              <a:extLst>
                <a:ext uri="{FF2B5EF4-FFF2-40B4-BE49-F238E27FC236}">
                  <a16:creationId xmlns:a16="http://schemas.microsoft.com/office/drawing/2014/main" id="{961847DE-384C-4E44-80E3-B9A10A5E71C3}"/>
                </a:ext>
              </a:extLst>
            </p:cNvPr>
            <p:cNvSpPr txBox="1">
              <a:spLocks/>
            </p:cNvSpPr>
            <p:nvPr/>
          </p:nvSpPr>
          <p:spPr>
            <a:xfrm rot="21317872">
              <a:off x="5830913" y="3990781"/>
              <a:ext cx="1186076" cy="35078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200" dirty="0"/>
                <a:t>나도 </a:t>
              </a:r>
              <a:r>
                <a:rPr lang="ko-KR" altLang="en-US" sz="1200" dirty="0" err="1"/>
                <a:t>연결좀</a:t>
              </a:r>
              <a:r>
                <a:rPr lang="ko-KR" altLang="en-US" sz="1200" dirty="0"/>
                <a:t> </a:t>
              </a:r>
              <a:r>
                <a:rPr lang="ko-KR" altLang="en-US" sz="1200" dirty="0" err="1"/>
                <a:t>ㅎ</a:t>
              </a:r>
              <a:endParaRPr lang="ko-KR" altLang="en-US" sz="1200" dirty="0"/>
            </a:p>
          </p:txBody>
        </p:sp>
        <p:sp>
          <p:nvSpPr>
            <p:cNvPr id="57" name="부제목 2">
              <a:extLst>
                <a:ext uri="{FF2B5EF4-FFF2-40B4-BE49-F238E27FC236}">
                  <a16:creationId xmlns:a16="http://schemas.microsoft.com/office/drawing/2014/main" id="{35BCA33D-0349-4279-837B-12E4273615E8}"/>
                </a:ext>
              </a:extLst>
            </p:cNvPr>
            <p:cNvSpPr txBox="1">
              <a:spLocks/>
            </p:cNvSpPr>
            <p:nvPr/>
          </p:nvSpPr>
          <p:spPr>
            <a:xfrm rot="21317872">
              <a:off x="5379305" y="4044511"/>
              <a:ext cx="507360" cy="2813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200" dirty="0" err="1"/>
                <a:t>ㅇㅇ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1820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6260C75-C38B-49B6-8351-185CB0706776}"/>
              </a:ext>
            </a:extLst>
          </p:cNvPr>
          <p:cNvCxnSpPr/>
          <p:nvPr/>
        </p:nvCxnSpPr>
        <p:spPr>
          <a:xfrm>
            <a:off x="2243138" y="2039938"/>
            <a:ext cx="0" cy="367188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A878437-3E71-4DDE-9A30-698BA5DC43A8}"/>
              </a:ext>
            </a:extLst>
          </p:cNvPr>
          <p:cNvCxnSpPr/>
          <p:nvPr/>
        </p:nvCxnSpPr>
        <p:spPr>
          <a:xfrm>
            <a:off x="9586913" y="2039938"/>
            <a:ext cx="0" cy="367188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4676533C-9ED0-4DC1-849D-93B97C58D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2" y="1600352"/>
            <a:ext cx="1901673" cy="19016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01141B4-946E-42FF-A137-674CC18B4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752" y="1701952"/>
            <a:ext cx="1901673" cy="190167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F7ED92-7D40-42E7-8A17-92A875272E0F}"/>
              </a:ext>
            </a:extLst>
          </p:cNvPr>
          <p:cNvSpPr/>
          <p:nvPr/>
        </p:nvSpPr>
        <p:spPr>
          <a:xfrm>
            <a:off x="9853612" y="3444875"/>
            <a:ext cx="1801809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652B7D-4F82-4A73-918C-4A00E6637F4B}"/>
              </a:ext>
            </a:extLst>
          </p:cNvPr>
          <p:cNvSpPr/>
          <p:nvPr/>
        </p:nvSpPr>
        <p:spPr>
          <a:xfrm>
            <a:off x="9853612" y="3875881"/>
            <a:ext cx="1801811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LISTEN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2AC0BC2-0373-4184-B505-E0857D302DE9}"/>
              </a:ext>
            </a:extLst>
          </p:cNvPr>
          <p:cNvSpPr/>
          <p:nvPr/>
        </p:nvSpPr>
        <p:spPr>
          <a:xfrm>
            <a:off x="9853613" y="4316224"/>
            <a:ext cx="1801812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SYN-RECEIVED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311D8E-7E73-4788-9788-EE2FA4F3C03D}"/>
              </a:ext>
            </a:extLst>
          </p:cNvPr>
          <p:cNvSpPr/>
          <p:nvPr/>
        </p:nvSpPr>
        <p:spPr>
          <a:xfrm>
            <a:off x="9853612" y="4743450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ESTABLISHED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1F27AD-2356-48F7-AEDA-1D357C17417F}"/>
              </a:ext>
            </a:extLst>
          </p:cNvPr>
          <p:cNvSpPr/>
          <p:nvPr/>
        </p:nvSpPr>
        <p:spPr>
          <a:xfrm>
            <a:off x="312484" y="3444875"/>
            <a:ext cx="1801809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0ED426-E146-433B-A11E-97E1B0C7605C}"/>
              </a:ext>
            </a:extLst>
          </p:cNvPr>
          <p:cNvSpPr/>
          <p:nvPr/>
        </p:nvSpPr>
        <p:spPr>
          <a:xfrm>
            <a:off x="312485" y="3875881"/>
            <a:ext cx="1801812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SYN-SENT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355538-4BB8-4949-9751-6E02976ABDD0}"/>
              </a:ext>
            </a:extLst>
          </p:cNvPr>
          <p:cNvSpPr/>
          <p:nvPr/>
        </p:nvSpPr>
        <p:spPr>
          <a:xfrm>
            <a:off x="312484" y="4303107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ESTABLISHED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B69EDA5-2123-4EA9-AF1F-239EC86D7F0F}"/>
              </a:ext>
            </a:extLst>
          </p:cNvPr>
          <p:cNvSpPr/>
          <p:nvPr/>
        </p:nvSpPr>
        <p:spPr>
          <a:xfrm>
            <a:off x="3378856" y="460535"/>
            <a:ext cx="5072338" cy="1052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3-way handshake</a:t>
            </a:r>
          </a:p>
          <a:p>
            <a:pPr algn="ctr"/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-Establishing Connection-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794FD2-5E6B-4F88-AFC0-B3AFE50E2A6C}"/>
              </a:ext>
            </a:extLst>
          </p:cNvPr>
          <p:cNvSpPr/>
          <p:nvPr/>
        </p:nvSpPr>
        <p:spPr>
          <a:xfrm>
            <a:off x="312484" y="4726641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FIN-WAIT1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55B1FA1-CA8F-4C61-AE93-2E422855B0E8}"/>
              </a:ext>
            </a:extLst>
          </p:cNvPr>
          <p:cNvSpPr/>
          <p:nvPr/>
        </p:nvSpPr>
        <p:spPr>
          <a:xfrm>
            <a:off x="312484" y="5142554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FIN-WAIT2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1DC89E9-E92C-4DA9-805B-066C8F5B9F07}"/>
              </a:ext>
            </a:extLst>
          </p:cNvPr>
          <p:cNvSpPr/>
          <p:nvPr/>
        </p:nvSpPr>
        <p:spPr>
          <a:xfrm>
            <a:off x="312484" y="5570659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TIME-WAIT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66BF131-BB75-4224-AF5A-5FFE75F9F551}"/>
              </a:ext>
            </a:extLst>
          </p:cNvPr>
          <p:cNvSpPr/>
          <p:nvPr/>
        </p:nvSpPr>
        <p:spPr>
          <a:xfrm>
            <a:off x="312484" y="5998764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AB5691A-D174-4D0D-9CAB-527B4EA7B724}"/>
              </a:ext>
            </a:extLst>
          </p:cNvPr>
          <p:cNvSpPr/>
          <p:nvPr/>
        </p:nvSpPr>
        <p:spPr>
          <a:xfrm>
            <a:off x="9853613" y="4316224"/>
            <a:ext cx="1801812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SYN-RECEIVED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8C2EFC-3754-4C6F-88EC-44992E6BE171}"/>
              </a:ext>
            </a:extLst>
          </p:cNvPr>
          <p:cNvSpPr/>
          <p:nvPr/>
        </p:nvSpPr>
        <p:spPr>
          <a:xfrm>
            <a:off x="9853612" y="4743450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ESTABLISHED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026AB35-909D-47AE-811A-007E66640169}"/>
              </a:ext>
            </a:extLst>
          </p:cNvPr>
          <p:cNvSpPr/>
          <p:nvPr/>
        </p:nvSpPr>
        <p:spPr>
          <a:xfrm>
            <a:off x="9853608" y="5166938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CLOSE-WAIT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373029F-2036-4728-92F6-8E5A1E78AC24}"/>
              </a:ext>
            </a:extLst>
          </p:cNvPr>
          <p:cNvSpPr/>
          <p:nvPr/>
        </p:nvSpPr>
        <p:spPr>
          <a:xfrm>
            <a:off x="9853608" y="5595043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LAST-ACK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E67665-5636-460D-95CC-A3FC56D920E2}"/>
              </a:ext>
            </a:extLst>
          </p:cNvPr>
          <p:cNvSpPr/>
          <p:nvPr/>
        </p:nvSpPr>
        <p:spPr>
          <a:xfrm>
            <a:off x="9853608" y="6023148"/>
            <a:ext cx="1801807" cy="35043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CLOSED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405A5CF-705C-4167-A3F8-946131AE692E}"/>
              </a:ext>
            </a:extLst>
          </p:cNvPr>
          <p:cNvCxnSpPr>
            <a:cxnSpLocks/>
          </p:cNvCxnSpPr>
          <p:nvPr/>
        </p:nvCxnSpPr>
        <p:spPr>
          <a:xfrm>
            <a:off x="2243138" y="2039938"/>
            <a:ext cx="0" cy="437305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DBC823C-B829-40AF-A416-5F597A196AB1}"/>
              </a:ext>
            </a:extLst>
          </p:cNvPr>
          <p:cNvCxnSpPr>
            <a:cxnSpLocks/>
          </p:cNvCxnSpPr>
          <p:nvPr/>
        </p:nvCxnSpPr>
        <p:spPr>
          <a:xfrm>
            <a:off x="9586913" y="2039938"/>
            <a:ext cx="0" cy="43092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4652CCF-3177-49B8-9E3D-1ACD90A44FB7}"/>
              </a:ext>
            </a:extLst>
          </p:cNvPr>
          <p:cNvSpPr/>
          <p:nvPr/>
        </p:nvSpPr>
        <p:spPr>
          <a:xfrm>
            <a:off x="312484" y="4311425"/>
            <a:ext cx="1801809" cy="3504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ESTABLISHED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4FC35FE-82B3-44EF-9E65-231AAEC296B6}"/>
              </a:ext>
            </a:extLst>
          </p:cNvPr>
          <p:cNvSpPr/>
          <p:nvPr/>
        </p:nvSpPr>
        <p:spPr>
          <a:xfrm>
            <a:off x="9853612" y="4315345"/>
            <a:ext cx="1801811" cy="3504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SYN-RECEIVED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F8E4F86-0817-487B-B892-77E537302A52}"/>
              </a:ext>
            </a:extLst>
          </p:cNvPr>
          <p:cNvSpPr/>
          <p:nvPr/>
        </p:nvSpPr>
        <p:spPr>
          <a:xfrm>
            <a:off x="9845958" y="4747002"/>
            <a:ext cx="1801808" cy="3504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ESTABLISHED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50B32472-AB25-4657-9B08-202939D24C53}"/>
              </a:ext>
            </a:extLst>
          </p:cNvPr>
          <p:cNvGrpSpPr/>
          <p:nvPr/>
        </p:nvGrpSpPr>
        <p:grpSpPr>
          <a:xfrm>
            <a:off x="2243138" y="2407434"/>
            <a:ext cx="7343775" cy="684231"/>
            <a:chOff x="2243138" y="2407434"/>
            <a:chExt cx="7343775" cy="684231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753BC382-91C1-45A6-B4F2-C3E0B39EC4FB}"/>
                </a:ext>
              </a:extLst>
            </p:cNvPr>
            <p:cNvCxnSpPr>
              <a:cxnSpLocks/>
            </p:cNvCxnSpPr>
            <p:nvPr/>
          </p:nvCxnSpPr>
          <p:spPr>
            <a:xfrm>
              <a:off x="2243138" y="2476500"/>
              <a:ext cx="7343775" cy="54610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2520AB87-C393-41DC-BA8A-0B1854937810}"/>
                </a:ext>
              </a:extLst>
            </p:cNvPr>
            <p:cNvGrpSpPr/>
            <p:nvPr/>
          </p:nvGrpSpPr>
          <p:grpSpPr>
            <a:xfrm rot="247685">
              <a:off x="4352951" y="2407434"/>
              <a:ext cx="2933387" cy="684231"/>
              <a:chOff x="4352951" y="2338369"/>
              <a:chExt cx="2933387" cy="684231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CAA76D9A-9B1C-49A4-922B-DAFB9CA775E1}"/>
                  </a:ext>
                </a:extLst>
              </p:cNvPr>
              <p:cNvSpPr/>
              <p:nvPr/>
            </p:nvSpPr>
            <p:spPr>
              <a:xfrm>
                <a:off x="4352951" y="2338369"/>
                <a:ext cx="2933387" cy="684231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94E950E3-09C4-4763-A0E3-5FDF58EB99C9}"/>
                  </a:ext>
                </a:extLst>
              </p:cNvPr>
              <p:cNvSpPr/>
              <p:nvPr/>
            </p:nvSpPr>
            <p:spPr>
              <a:xfrm>
                <a:off x="4455649" y="2408202"/>
                <a:ext cx="2732875" cy="53029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Seq=10, SYN</a:t>
                </a: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01B89855-2813-4DD3-B1B4-A2F465743EFE}"/>
                  </a:ext>
                </a:extLst>
              </p:cNvPr>
              <p:cNvSpPr/>
              <p:nvPr/>
            </p:nvSpPr>
            <p:spPr>
              <a:xfrm>
                <a:off x="5569187" y="2474504"/>
                <a:ext cx="1622044" cy="4016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5D880C2-7C2A-4B35-9FB6-A03B7AF45E69}"/>
              </a:ext>
            </a:extLst>
          </p:cNvPr>
          <p:cNvGrpSpPr/>
          <p:nvPr/>
        </p:nvGrpSpPr>
        <p:grpSpPr>
          <a:xfrm>
            <a:off x="2243138" y="3460907"/>
            <a:ext cx="7343775" cy="684231"/>
            <a:chOff x="2243138" y="3460907"/>
            <a:chExt cx="7343775" cy="684231"/>
          </a:xfrm>
        </p:grpSpPr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576E5F45-8938-459C-BFE8-9CAFF917E5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3138" y="3502025"/>
              <a:ext cx="7343775" cy="54610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5656DA92-FF16-4856-A9EA-52561028C5BB}"/>
                </a:ext>
              </a:extLst>
            </p:cNvPr>
            <p:cNvGrpSpPr/>
            <p:nvPr/>
          </p:nvGrpSpPr>
          <p:grpSpPr>
            <a:xfrm flipH="1">
              <a:off x="4345112" y="3460907"/>
              <a:ext cx="2933387" cy="684231"/>
              <a:chOff x="4048151" y="4163529"/>
              <a:chExt cx="2933387" cy="684231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43CFAA38-993C-43A1-8722-3CFDC04E68F5}"/>
                  </a:ext>
                </a:extLst>
              </p:cNvPr>
              <p:cNvSpPr/>
              <p:nvPr/>
            </p:nvSpPr>
            <p:spPr>
              <a:xfrm rot="247685">
                <a:off x="4048151" y="4163529"/>
                <a:ext cx="2933387" cy="684231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EE215006-4165-4175-A65D-2EBD92F405A1}"/>
                  </a:ext>
                </a:extLst>
              </p:cNvPr>
              <p:cNvSpPr/>
              <p:nvPr/>
            </p:nvSpPr>
            <p:spPr>
              <a:xfrm rot="247685">
                <a:off x="4127237" y="4239784"/>
                <a:ext cx="2761765" cy="53029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Seq=50, Ack=11</a:t>
                </a:r>
              </a:p>
              <a:p>
                <a:pPr algn="ctr"/>
                <a:r>
                  <a: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ACK, SYN</a:t>
                </a:r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49" name="부제목 2">
            <a:extLst>
              <a:ext uri="{FF2B5EF4-FFF2-40B4-BE49-F238E27FC236}">
                <a16:creationId xmlns:a16="http://schemas.microsoft.com/office/drawing/2014/main" id="{5835E3DF-D42F-4963-AB5B-F3833A13E632}"/>
              </a:ext>
            </a:extLst>
          </p:cNvPr>
          <p:cNvSpPr txBox="1">
            <a:spLocks/>
          </p:cNvSpPr>
          <p:nvPr/>
        </p:nvSpPr>
        <p:spPr>
          <a:xfrm rot="150125">
            <a:off x="6022956" y="2402079"/>
            <a:ext cx="935420" cy="350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 err="1"/>
              <a:t>연결좀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ㅎ</a:t>
            </a:r>
            <a:endParaRPr lang="ko-KR" altLang="en-US" sz="1200" dirty="0"/>
          </a:p>
        </p:txBody>
      </p:sp>
      <p:sp>
        <p:nvSpPr>
          <p:cNvPr id="50" name="부제목 2">
            <a:extLst>
              <a:ext uri="{FF2B5EF4-FFF2-40B4-BE49-F238E27FC236}">
                <a16:creationId xmlns:a16="http://schemas.microsoft.com/office/drawing/2014/main" id="{ADFE44AA-0997-4438-9120-26FCAEF95113}"/>
              </a:ext>
            </a:extLst>
          </p:cNvPr>
          <p:cNvSpPr txBox="1">
            <a:spLocks/>
          </p:cNvSpPr>
          <p:nvPr/>
        </p:nvSpPr>
        <p:spPr>
          <a:xfrm rot="21317872">
            <a:off x="5830913" y="3990781"/>
            <a:ext cx="1186076" cy="350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/>
              <a:t>나도 </a:t>
            </a:r>
            <a:r>
              <a:rPr lang="ko-KR" altLang="en-US" sz="1200" dirty="0" err="1"/>
              <a:t>연결좀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ㅎ</a:t>
            </a:r>
            <a:endParaRPr lang="ko-KR" altLang="en-US" sz="1200" dirty="0"/>
          </a:p>
        </p:txBody>
      </p:sp>
      <p:sp>
        <p:nvSpPr>
          <p:cNvPr id="51" name="부제목 2">
            <a:extLst>
              <a:ext uri="{FF2B5EF4-FFF2-40B4-BE49-F238E27FC236}">
                <a16:creationId xmlns:a16="http://schemas.microsoft.com/office/drawing/2014/main" id="{E25A798E-539E-4AB3-8F04-3A83CD0690FA}"/>
              </a:ext>
            </a:extLst>
          </p:cNvPr>
          <p:cNvSpPr txBox="1">
            <a:spLocks/>
          </p:cNvSpPr>
          <p:nvPr/>
        </p:nvSpPr>
        <p:spPr>
          <a:xfrm rot="21317872">
            <a:off x="5379303" y="4023311"/>
            <a:ext cx="507360" cy="281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 err="1"/>
              <a:t>ㅇㅇ</a:t>
            </a:r>
            <a:endParaRPr lang="ko-KR" altLang="en-US" sz="12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E0F4FA5-A927-441B-ACFB-B589C9CF8ED3}"/>
              </a:ext>
            </a:extLst>
          </p:cNvPr>
          <p:cNvGrpSpPr/>
          <p:nvPr/>
        </p:nvGrpSpPr>
        <p:grpSpPr>
          <a:xfrm>
            <a:off x="2243138" y="4386710"/>
            <a:ext cx="7343775" cy="1236350"/>
            <a:chOff x="2243138" y="4386710"/>
            <a:chExt cx="7343775" cy="123635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58D2B38-3C32-466E-A9AA-10881C03AAA3}"/>
                </a:ext>
              </a:extLst>
            </p:cNvPr>
            <p:cNvGrpSpPr/>
            <p:nvPr/>
          </p:nvGrpSpPr>
          <p:grpSpPr>
            <a:xfrm>
              <a:off x="2243138" y="4386710"/>
              <a:ext cx="7343775" cy="853868"/>
              <a:chOff x="2243138" y="4386710"/>
              <a:chExt cx="7343775" cy="853868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495AC7A2-96E0-49EB-A7D2-46327309FDA3}"/>
                  </a:ext>
                </a:extLst>
              </p:cNvPr>
              <p:cNvGrpSpPr/>
              <p:nvPr/>
            </p:nvGrpSpPr>
            <p:grpSpPr>
              <a:xfrm>
                <a:off x="2243138" y="4556347"/>
                <a:ext cx="7343775" cy="684231"/>
                <a:chOff x="2243138" y="2407434"/>
                <a:chExt cx="7343775" cy="684231"/>
              </a:xfrm>
            </p:grpSpPr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8A38683C-4B22-4C33-BDD1-01B6C4A56A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3138" y="2476500"/>
                  <a:ext cx="7343775" cy="54610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5289BDA8-273C-478C-891C-114F749190F7}"/>
                    </a:ext>
                  </a:extLst>
                </p:cNvPr>
                <p:cNvGrpSpPr/>
                <p:nvPr/>
              </p:nvGrpSpPr>
              <p:grpSpPr>
                <a:xfrm rot="247685">
                  <a:off x="4352951" y="2407434"/>
                  <a:ext cx="2933387" cy="684231"/>
                  <a:chOff x="4352951" y="2338369"/>
                  <a:chExt cx="2933387" cy="684231"/>
                </a:xfrm>
              </p:grpSpPr>
              <p:sp>
                <p:nvSpPr>
                  <p:cNvPr id="42" name="직사각형 41">
                    <a:extLst>
                      <a:ext uri="{FF2B5EF4-FFF2-40B4-BE49-F238E27FC236}">
                        <a16:creationId xmlns:a16="http://schemas.microsoft.com/office/drawing/2014/main" id="{692A7A14-0C99-425D-8C69-676B24B895D3}"/>
                      </a:ext>
                    </a:extLst>
                  </p:cNvPr>
                  <p:cNvSpPr/>
                  <p:nvPr/>
                </p:nvSpPr>
                <p:spPr>
                  <a:xfrm>
                    <a:off x="4352951" y="2338369"/>
                    <a:ext cx="2933387" cy="684231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accent6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직사각형 42">
                    <a:extLst>
                      <a:ext uri="{FF2B5EF4-FFF2-40B4-BE49-F238E27FC236}">
                        <a16:creationId xmlns:a16="http://schemas.microsoft.com/office/drawing/2014/main" id="{94E75C31-4CF9-49F2-BFAB-01D39CCC5FD6}"/>
                      </a:ext>
                    </a:extLst>
                  </p:cNvPr>
                  <p:cNvSpPr/>
                  <p:nvPr/>
                </p:nvSpPr>
                <p:spPr>
                  <a:xfrm>
                    <a:off x="4451798" y="2406629"/>
                    <a:ext cx="2744515" cy="530296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Seq=11, Ack=51, ACK</a:t>
                    </a:r>
                    <a:endParaRPr lang="ko-KR" alt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44" name="직사각형 43">
                    <a:extLst>
                      <a:ext uri="{FF2B5EF4-FFF2-40B4-BE49-F238E27FC236}">
                        <a16:creationId xmlns:a16="http://schemas.microsoft.com/office/drawing/2014/main" id="{34DF6AC8-3F94-407D-9CAB-F88B57806EE4}"/>
                      </a:ext>
                    </a:extLst>
                  </p:cNvPr>
                  <p:cNvSpPr/>
                  <p:nvPr/>
                </p:nvSpPr>
                <p:spPr>
                  <a:xfrm>
                    <a:off x="5569187" y="2474504"/>
                    <a:ext cx="1622044" cy="40164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52" name="부제목 2">
                <a:extLst>
                  <a:ext uri="{FF2B5EF4-FFF2-40B4-BE49-F238E27FC236}">
                    <a16:creationId xmlns:a16="http://schemas.microsoft.com/office/drawing/2014/main" id="{533BC5A2-98F5-49AF-9C78-A6F27F407117}"/>
                  </a:ext>
                </a:extLst>
              </p:cNvPr>
              <p:cNvSpPr txBox="1">
                <a:spLocks/>
              </p:cNvSpPr>
              <p:nvPr/>
            </p:nvSpPr>
            <p:spPr>
              <a:xfrm rot="150125">
                <a:off x="6523968" y="4386710"/>
                <a:ext cx="497985" cy="3507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ko-KR" altLang="en-US" sz="1200" dirty="0" err="1"/>
                  <a:t>ㅇㅇ</a:t>
                </a:r>
                <a:endParaRPr lang="ko-KR" altLang="en-US" sz="1200" dirty="0"/>
              </a:p>
            </p:txBody>
          </p:sp>
        </p:grpSp>
        <p:sp>
          <p:nvSpPr>
            <p:cNvPr id="53" name="부제목 2">
              <a:extLst>
                <a:ext uri="{FF2B5EF4-FFF2-40B4-BE49-F238E27FC236}">
                  <a16:creationId xmlns:a16="http://schemas.microsoft.com/office/drawing/2014/main" id="{8DC13E5D-9E15-4EA6-88B6-5BA612D1000C}"/>
                </a:ext>
              </a:extLst>
            </p:cNvPr>
            <p:cNvSpPr txBox="1">
              <a:spLocks/>
            </p:cNvSpPr>
            <p:nvPr/>
          </p:nvSpPr>
          <p:spPr>
            <a:xfrm rot="266701">
              <a:off x="4338466" y="5272273"/>
              <a:ext cx="2765408" cy="35078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200" dirty="0">
                  <a:solidFill>
                    <a:schemeClr val="bg2">
                      <a:lumMod val="90000"/>
                    </a:schemeClr>
                  </a:solidFill>
                </a:rPr>
                <a:t>여기서 보낼 데이터가 있으면 같이 보냄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882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4994</TotalTime>
  <Words>1364</Words>
  <Application>Microsoft Office PowerPoint</Application>
  <PresentationFormat>와이드스크린</PresentationFormat>
  <Paragraphs>489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-apple-system</vt:lpstr>
      <vt:lpstr>IropkeBatang</vt:lpstr>
      <vt:lpstr>맑은 고딕</vt:lpstr>
      <vt:lpstr>Arial</vt:lpstr>
      <vt:lpstr>Office 테마</vt:lpstr>
      <vt:lpstr>3 way handshake and  4 way handshake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자바의 입출력</dc:title>
  <dc:creator>박예진</dc:creator>
  <cp:lastModifiedBy>박예진</cp:lastModifiedBy>
  <cp:revision>125</cp:revision>
  <dcterms:created xsi:type="dcterms:W3CDTF">2021-08-08T03:37:08Z</dcterms:created>
  <dcterms:modified xsi:type="dcterms:W3CDTF">2021-09-07T09:43:46Z</dcterms:modified>
</cp:coreProperties>
</file>