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30" r:id="rId3"/>
    <p:sldId id="538" r:id="rId4"/>
    <p:sldId id="473" r:id="rId5"/>
    <p:sldId id="516" r:id="rId6"/>
    <p:sldId id="445" r:id="rId7"/>
    <p:sldId id="502" r:id="rId8"/>
    <p:sldId id="532" r:id="rId9"/>
    <p:sldId id="504" r:id="rId10"/>
    <p:sldId id="533" r:id="rId11"/>
    <p:sldId id="507" r:id="rId12"/>
    <p:sldId id="537" r:id="rId13"/>
    <p:sldId id="535" r:id="rId14"/>
    <p:sldId id="540" r:id="rId15"/>
    <p:sldId id="534" r:id="rId16"/>
    <p:sldId id="539" r:id="rId17"/>
    <p:sldId id="545" r:id="rId18"/>
    <p:sldId id="523" r:id="rId19"/>
    <p:sldId id="547" r:id="rId20"/>
    <p:sldId id="536" r:id="rId21"/>
    <p:sldId id="543" r:id="rId22"/>
    <p:sldId id="549" r:id="rId23"/>
    <p:sldId id="548" r:id="rId24"/>
    <p:sldId id="546" r:id="rId25"/>
    <p:sldId id="4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D5E3CF"/>
    <a:srgbClr val="EBF1E9"/>
    <a:srgbClr val="F3F81C"/>
    <a:srgbClr val="EEA410"/>
    <a:srgbClr val="CC99FF"/>
    <a:srgbClr val="70AD47"/>
    <a:srgbClr val="FFFFFF"/>
    <a:srgbClr val="FFFF53"/>
    <a:srgbClr val="9D7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7" autoAdjust="0"/>
    <p:restoredTop sz="77153" autoAdjust="0"/>
  </p:normalViewPr>
  <p:slideViewPr>
    <p:cSldViewPr snapToGrid="0">
      <p:cViewPr varScale="1">
        <p:scale>
          <a:sx n="58" d="100"/>
          <a:sy n="58" d="100"/>
        </p:scale>
        <p:origin x="78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61F7F-188C-47E3-9DF6-9513D5ED2543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9910B-CB21-4D5A-ADEE-477EC1207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9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32bit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computer?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64bit computer?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9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가상 주소 공간의 물리메모리로의 매핑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18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여러 프로세스들의 주소 상태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왜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앱이 적재한 메모리 훼손 가능성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다른 앱이 생성한 파일 훼손 가능성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5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메이플스토리 얼마전까지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32bit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겜이었는데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20GB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정도 된다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79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89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1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3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가상 주소 공간의 물리메모리로의 매핑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2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68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11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지도를 띄울 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시간이 너무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오래걸린다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89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32bit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computer?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64bit computer?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32bit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경우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32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64bit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의 경우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64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줄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89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4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지도를 띄울 때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시간이 너무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오래걸린다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58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81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30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24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52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주소공간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=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접근 가능한 주소 최대 범위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가 주소선을 통해 액세스 할 수 있는 전체 메모리 공간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32bit </a:t>
            </a:r>
            <a:r>
              <a:rPr lang="en-US" altLang="ko-KR" b="0" i="0" dirty="0" err="1">
                <a:solidFill>
                  <a:srgbClr val="222426"/>
                </a:solidFill>
                <a:effectLst/>
                <a:latin typeface="-apple-system"/>
              </a:rPr>
              <a:t>cpu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32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개의 주소선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2^32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개의 주소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-&gt; 4GB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2^10(KB)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2^20(MB)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2^30(GB)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165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0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 주소공간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=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프로세스가 접근 가능한 주소 최대 범위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67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 주소공간은 크게 두가지 영역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커널공간은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시스템 전체에 하나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따라서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공유해야함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커널코드에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접근하려면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?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시스템콜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7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 주소공간의 구성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–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사용자 공간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코드영역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데이터영역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힙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영역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스택 영역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여기는 정말 우리가 짠 코드들과 변수들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라이브러리가 적재됨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9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프로세스 주소공간의 구성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코드영역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사용자가 작성한 코드와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호출된 라이브러리 함수 코드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데이터영역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 - </a:t>
            </a:r>
            <a:r>
              <a:rPr lang="ko-KR" altLang="en-US" dirty="0">
                <a:solidFill>
                  <a:schemeClr val="tx1"/>
                </a:solidFill>
              </a:rPr>
              <a:t>사용자가 선언한 전역 변수와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라이브러리에 선언된 전역 변수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힙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영역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실행 중 동적 할당 받는 공간</a:t>
            </a:r>
          </a:p>
          <a:p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스택 영역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-apple-system"/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함수 호출 시 매개변수와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지역 변수들이 적재되는 스택</a:t>
            </a: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r>
              <a:rPr lang="ko-KR" altLang="en-US" b="0" i="0" dirty="0" err="1">
                <a:solidFill>
                  <a:srgbClr val="222426"/>
                </a:solidFill>
                <a:effectLst/>
                <a:latin typeface="-apple-system"/>
              </a:rPr>
              <a:t>커널코드와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-apple-system"/>
              </a:rPr>
              <a:t> 데이터 등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9910B-CB21-4D5A-ADEE-477EC12073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8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3DB4F-DF40-444B-852A-401233B6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BBBB2-E20B-420C-BABA-4893F4832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EF509-3466-46C7-BF6F-0B2EEDA7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0F11B-4409-4BE3-9742-3A2A7BDA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D30F0-854E-4FD4-83D5-D0E7AAF6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7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96021-01A1-4B0B-AD92-42A86D3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E0A62-3B1A-485F-9FF6-224662E7B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D1242-ED7F-4CB7-AAE8-CDDB63C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A3844-769E-44AC-AB67-C957B5E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BF359-A35C-49BB-86C5-EC099B26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FE3743-DC1C-4752-815C-853E77164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B7A0A-1922-4282-939C-43BEFF4C9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8A160-7053-400A-BB15-735A01B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65A06-A7C9-402E-8C34-CFD33BA2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369AC-BB50-487D-B7A5-706AB03C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5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D893D-97C0-44E9-AD9E-836EBD2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CD1AB-C70E-4C66-A315-263EE773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96E8E-0A8C-4F36-8C8E-6C655013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D353-C392-4A04-8DA2-B74594C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9C580-BD7C-4AC8-93D4-E346C8F4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0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CD107-93DE-4309-B8D6-CE41DF44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F506-2AD2-4ACC-A3CA-3AB437D9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3D4D0-A442-4DFF-8026-390AA608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90518-3CD2-46E1-9841-692F238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0CD3-D93B-4830-80D1-223EBB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C2800-B881-4892-AC0D-F72C81A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63D9-6A21-4021-9259-49057030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C33091-83AC-4078-B55A-889694C3A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CA5741-1677-493F-90A6-E7CEE603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8AA03-8EBF-42C1-9A8B-5896496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8600E5-AD8B-43E4-94FD-DFB07EA9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2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781C-2968-4A19-A829-CEEC4D9D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E612C-5DE6-4253-A38A-36768227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9EA72-0B87-4B0B-93A2-9A89949B3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F57B1-DF85-4EF3-A70D-0404BB2C3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45929-1DAA-4EC2-9E59-9878EDB6A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3D4E0A-9011-4071-B54B-BCE5316B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35EAEB-F513-4DDC-B2AA-D4656572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DC6795-9091-4BD3-9158-158FAEF2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0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3043-588C-4743-BB6F-CD722A0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B32A92-9791-48AD-95AD-69781A48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A9E1F-AEFE-4A7D-A08C-F5F54219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406E0A-7FA3-4A84-8CCF-43B3C453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30147-E9D8-402D-89B6-C7F117C5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247CE-5E70-4D20-93A4-3FFD666B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36E0E7-3A2E-410F-BD4A-58C826AB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48C8-DF0D-4486-A4BE-98ADB07E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4371A-25D2-422E-9624-3AFA416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C5E44A-10A3-4277-9A88-99B478A9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2F7C-AB4C-4F0C-8099-85FA8AA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B0914-0160-4DA6-80A7-006E29A8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F561D-A21D-4012-8BAD-086DA4C2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4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1227-E92D-4AA7-881B-FF72EFE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4816D-70F1-49B2-A997-D63309529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229139-4646-4BB7-B9B5-84448339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A72E0-D5CA-4319-A31B-7E9A8402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0441E-D1BB-414F-8C74-5F1FDB5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1A2F67-67EC-4FC3-A317-D394BC31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A6B318-2C03-4025-A1C3-E33CDCAE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F9F51-3C24-4DAA-969A-13B95805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ABCE9-8269-4769-A137-57B10BDD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784E-BF06-43A2-B140-CABFA9B20D3E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4CE2C-C6CD-4826-9DFA-F17EFE17E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758C9-FA8A-469C-8D91-AEEA4368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AC3F-7604-478C-BC3F-E4472FA8DD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F9F9-1FBA-4698-A0FB-084FEBAC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8656" y="1122363"/>
            <a:ext cx="9314688" cy="2387600"/>
          </a:xfrm>
        </p:spPr>
        <p:txBody>
          <a:bodyPr/>
          <a:lstStyle/>
          <a:p>
            <a:r>
              <a:rPr lang="ko-KR" altLang="en-US" b="1" dirty="0"/>
              <a:t>프로세스 주소공간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D411F-CFF1-459A-ABA9-8F3D65AA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4609" y="2303654"/>
            <a:ext cx="4858138" cy="531422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백엔드</a:t>
            </a:r>
            <a:r>
              <a:rPr lang="ko-KR" altLang="en-US" sz="2000" dirty="0"/>
              <a:t> 면접 대비 </a:t>
            </a:r>
            <a:r>
              <a:rPr lang="en-US" altLang="ko-KR" sz="2000" dirty="0"/>
              <a:t>CS</a:t>
            </a:r>
            <a:r>
              <a:rPr lang="ko-KR" altLang="en-US" sz="2000" dirty="0"/>
              <a:t>스터디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6839F34-2808-4881-A05C-18ECEAE40E1D}"/>
              </a:ext>
            </a:extLst>
          </p:cNvPr>
          <p:cNvSpPr txBox="1">
            <a:spLocks/>
          </p:cNvSpPr>
          <p:nvPr/>
        </p:nvSpPr>
        <p:spPr>
          <a:xfrm>
            <a:off x="9762931" y="6326578"/>
            <a:ext cx="2429069" cy="5314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600" dirty="0"/>
              <a:t>오류 지적 환영</a:t>
            </a:r>
            <a:endParaRPr lang="en-US" altLang="ko-KR" sz="1600" dirty="0"/>
          </a:p>
          <a:p>
            <a:pPr algn="r"/>
            <a:r>
              <a:rPr lang="en-US" altLang="ko-KR" sz="1600" dirty="0"/>
              <a:t>20210928 </a:t>
            </a:r>
            <a:r>
              <a:rPr lang="ko-KR" altLang="en-US" sz="1600" dirty="0"/>
              <a:t>박예진</a:t>
            </a:r>
          </a:p>
        </p:txBody>
      </p:sp>
    </p:spTree>
    <p:extLst>
      <p:ext uri="{BB962C8B-B14F-4D97-AF65-F5344CB8AC3E}">
        <p14:creationId xmlns:p14="http://schemas.microsoft.com/office/powerpoint/2010/main" val="41951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9006A3-5F81-4820-B064-798766A979A0}"/>
              </a:ext>
            </a:extLst>
          </p:cNvPr>
          <p:cNvSpPr/>
          <p:nvPr/>
        </p:nvSpPr>
        <p:spPr>
          <a:xfrm>
            <a:off x="6096000" y="5316798"/>
            <a:ext cx="2966225" cy="329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1AE6FD-81CC-4DC7-AEFF-E1437B2AE903}"/>
              </a:ext>
            </a:extLst>
          </p:cNvPr>
          <p:cNvSpPr/>
          <p:nvPr/>
        </p:nvSpPr>
        <p:spPr>
          <a:xfrm>
            <a:off x="6096000" y="1363799"/>
            <a:ext cx="2966225" cy="107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CC4F2E-122F-4CA8-9B66-3E0F355E5CB6}"/>
              </a:ext>
            </a:extLst>
          </p:cNvPr>
          <p:cNvSpPr/>
          <p:nvPr/>
        </p:nvSpPr>
        <p:spPr>
          <a:xfrm>
            <a:off x="6096000" y="2434317"/>
            <a:ext cx="2966225" cy="571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AA912-9966-4BA1-A0E5-9B5B8AE628E0}"/>
              </a:ext>
            </a:extLst>
          </p:cNvPr>
          <p:cNvSpPr/>
          <p:nvPr/>
        </p:nvSpPr>
        <p:spPr>
          <a:xfrm>
            <a:off x="1666852" y="1057038"/>
            <a:ext cx="3268563" cy="4895590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#include&lt;stdio.h&gt;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#include&lt;stdlib.h&gt;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 a =10;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void f(){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int c = 30;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(“%</a:t>
            </a:r>
            <a:r>
              <a:rPr lang="en-US" altLang="ko-KR" dirty="0" err="1">
                <a:solidFill>
                  <a:schemeClr val="tx1"/>
                </a:solidFill>
              </a:rPr>
              <a:t>d”,c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int main(){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int b = 20;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int* p = (int*)malloc(100);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f();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printf</a:t>
            </a:r>
            <a:r>
              <a:rPr lang="en-US" altLang="ko-KR" dirty="0">
                <a:solidFill>
                  <a:schemeClr val="tx1"/>
                </a:solidFill>
              </a:rPr>
              <a:t>(“%</a:t>
            </a:r>
            <a:r>
              <a:rPr lang="en-US" altLang="ko-KR" dirty="0" err="1">
                <a:solidFill>
                  <a:schemeClr val="tx1"/>
                </a:solidFill>
              </a:rPr>
              <a:t>d”,b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return 0;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749A52C-63B0-4D67-A9C7-320951E8C7B9}"/>
              </a:ext>
            </a:extLst>
          </p:cNvPr>
          <p:cNvSpPr txBox="1">
            <a:spLocks/>
          </p:cNvSpPr>
          <p:nvPr/>
        </p:nvSpPr>
        <p:spPr>
          <a:xfrm>
            <a:off x="8904824" y="1697987"/>
            <a:ext cx="1396043" cy="402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b="1" dirty="0"/>
              <a:t>코드 영역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F8F271F-433F-4883-BCBA-3111906F2742}"/>
              </a:ext>
            </a:extLst>
          </p:cNvPr>
          <p:cNvSpPr txBox="1">
            <a:spLocks/>
          </p:cNvSpPr>
          <p:nvPr/>
        </p:nvSpPr>
        <p:spPr>
          <a:xfrm>
            <a:off x="8904824" y="2473604"/>
            <a:ext cx="1642228" cy="402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b="1" dirty="0"/>
              <a:t>데이터 영역</a:t>
            </a: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BCC1240-0CBF-42C1-AAB7-A505F011A1CF}"/>
              </a:ext>
            </a:extLst>
          </p:cNvPr>
          <p:cNvSpPr txBox="1">
            <a:spLocks/>
          </p:cNvSpPr>
          <p:nvPr/>
        </p:nvSpPr>
        <p:spPr>
          <a:xfrm>
            <a:off x="8904824" y="3006425"/>
            <a:ext cx="1231921" cy="402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b="1" dirty="0" err="1"/>
              <a:t>힙</a:t>
            </a:r>
            <a:r>
              <a:rPr lang="ko-KR" altLang="en-US" sz="1800" b="1" dirty="0"/>
              <a:t> 영역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CCC1A32-3B5E-465D-B7C9-010503A5BB0F}"/>
              </a:ext>
            </a:extLst>
          </p:cNvPr>
          <p:cNvSpPr txBox="1">
            <a:spLocks/>
          </p:cNvSpPr>
          <p:nvPr/>
        </p:nvSpPr>
        <p:spPr>
          <a:xfrm>
            <a:off x="8904824" y="5206151"/>
            <a:ext cx="1396043" cy="402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b="1" dirty="0"/>
              <a:t>스택 영역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605A75-CB95-4B1C-BE6D-6F12E487A8DD}"/>
              </a:ext>
            </a:extLst>
          </p:cNvPr>
          <p:cNvSpPr/>
          <p:nvPr/>
        </p:nvSpPr>
        <p:spPr>
          <a:xfrm>
            <a:off x="6096000" y="1363799"/>
            <a:ext cx="2966225" cy="402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#include&lt;stdio,h&gt;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4FF055-AA43-4B00-8AAA-FE78F6C4E98C}"/>
              </a:ext>
            </a:extLst>
          </p:cNvPr>
          <p:cNvSpPr/>
          <p:nvPr/>
        </p:nvSpPr>
        <p:spPr>
          <a:xfrm>
            <a:off x="6096000" y="1697987"/>
            <a:ext cx="2966225" cy="402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#include&lt;stdlib.h&gt;</a:t>
            </a:r>
            <a:endParaRPr lang="ko-KR" altLang="en-US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AA30D9-DA2D-4AC1-B55A-D3569F5D38F3}"/>
              </a:ext>
            </a:extLst>
          </p:cNvPr>
          <p:cNvSpPr/>
          <p:nvPr/>
        </p:nvSpPr>
        <p:spPr>
          <a:xfrm>
            <a:off x="6096000" y="2035833"/>
            <a:ext cx="2966225" cy="402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f( )</a:t>
            </a:r>
            <a:r>
              <a:rPr lang="ko-KR" altLang="en-US" b="1" dirty="0"/>
              <a:t>함수</a:t>
            </a:r>
            <a:r>
              <a:rPr lang="en-US" altLang="ko-KR" b="1" dirty="0"/>
              <a:t> , main( )</a:t>
            </a:r>
            <a:r>
              <a:rPr lang="ko-KR" altLang="en-US" b="1" dirty="0"/>
              <a:t>함수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DF292B-9266-44AF-92FB-02D8E0DEB5AC}"/>
              </a:ext>
            </a:extLst>
          </p:cNvPr>
          <p:cNvSpPr/>
          <p:nvPr/>
        </p:nvSpPr>
        <p:spPr>
          <a:xfrm>
            <a:off x="6096000" y="2488705"/>
            <a:ext cx="2966225" cy="402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 = 10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643AA6-93A6-4FEF-8EF1-5A4EF369B7B1}"/>
              </a:ext>
            </a:extLst>
          </p:cNvPr>
          <p:cNvSpPr/>
          <p:nvPr/>
        </p:nvSpPr>
        <p:spPr>
          <a:xfrm>
            <a:off x="6095999" y="3005399"/>
            <a:ext cx="2966225" cy="3744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14A2C9-D531-40BB-9D34-16CE2A31F97C}"/>
              </a:ext>
            </a:extLst>
          </p:cNvPr>
          <p:cNvSpPr/>
          <p:nvPr/>
        </p:nvSpPr>
        <p:spPr>
          <a:xfrm>
            <a:off x="6095999" y="5276309"/>
            <a:ext cx="2966225" cy="402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 = 20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2AAFCC-06CB-4069-BFFA-2EC3EACBCD38}"/>
              </a:ext>
            </a:extLst>
          </p:cNvPr>
          <p:cNvSpPr/>
          <p:nvPr/>
        </p:nvSpPr>
        <p:spPr>
          <a:xfrm>
            <a:off x="6095998" y="2966155"/>
            <a:ext cx="2966225" cy="402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100byte </a:t>
            </a:r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24294D-53C1-4AFC-AD23-34FA57AD9B9D}"/>
              </a:ext>
            </a:extLst>
          </p:cNvPr>
          <p:cNvSpPr/>
          <p:nvPr/>
        </p:nvSpPr>
        <p:spPr>
          <a:xfrm>
            <a:off x="6096000" y="4988566"/>
            <a:ext cx="2966225" cy="329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800D28-1060-4950-B3EB-52C53AE17503}"/>
              </a:ext>
            </a:extLst>
          </p:cNvPr>
          <p:cNvSpPr/>
          <p:nvPr/>
        </p:nvSpPr>
        <p:spPr>
          <a:xfrm>
            <a:off x="6095999" y="4939152"/>
            <a:ext cx="2966225" cy="402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</a:t>
            </a:r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75CC8F-FF8A-44CF-9977-83ECE895CEBA}"/>
              </a:ext>
            </a:extLst>
          </p:cNvPr>
          <p:cNvSpPr/>
          <p:nvPr/>
        </p:nvSpPr>
        <p:spPr>
          <a:xfrm>
            <a:off x="6096000" y="1363799"/>
            <a:ext cx="2966225" cy="4282069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308DEBE1-09DF-4300-A008-5912B346C9C7}"/>
              </a:ext>
            </a:extLst>
          </p:cNvPr>
          <p:cNvSpPr txBox="1">
            <a:spLocks/>
          </p:cNvSpPr>
          <p:nvPr/>
        </p:nvSpPr>
        <p:spPr>
          <a:xfrm>
            <a:off x="6838308" y="3989694"/>
            <a:ext cx="1481604" cy="4021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800" b="1" dirty="0"/>
              <a:t>미할당지역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709D9D3-3C06-4D3B-8CA7-5F4D6D459DFA}"/>
              </a:ext>
            </a:extLst>
          </p:cNvPr>
          <p:cNvSpPr/>
          <p:nvPr/>
        </p:nvSpPr>
        <p:spPr>
          <a:xfrm>
            <a:off x="5646911" y="2995034"/>
            <a:ext cx="1520371" cy="2223490"/>
          </a:xfrm>
          <a:custGeom>
            <a:avLst/>
            <a:gdLst>
              <a:gd name="connsiteX0" fmla="*/ 1520371 w 1520371"/>
              <a:gd name="connsiteY0" fmla="*/ 2182084 h 2223490"/>
              <a:gd name="connsiteX1" fmla="*/ 700101 w 1520371"/>
              <a:gd name="connsiteY1" fmla="*/ 2182084 h 2223490"/>
              <a:gd name="connsiteX2" fmla="*/ 108430 w 1520371"/>
              <a:gd name="connsiteY2" fmla="*/ 1751778 h 2223490"/>
              <a:gd name="connsiteX3" fmla="*/ 854 w 1520371"/>
              <a:gd name="connsiteY3" fmla="*/ 810484 h 2223490"/>
              <a:gd name="connsiteX4" fmla="*/ 81536 w 1520371"/>
              <a:gd name="connsiteY4" fmla="*/ 138131 h 2223490"/>
              <a:gd name="connsiteX5" fmla="*/ 444607 w 1520371"/>
              <a:gd name="connsiteY5" fmla="*/ 17107 h 2223490"/>
              <a:gd name="connsiteX6" fmla="*/ 458054 w 1520371"/>
              <a:gd name="connsiteY6" fmla="*/ 3660 h 222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371" h="2223490">
                <a:moveTo>
                  <a:pt x="1520371" y="2182084"/>
                </a:moveTo>
                <a:cubicBezTo>
                  <a:pt x="1227897" y="2217943"/>
                  <a:pt x="935424" y="2253802"/>
                  <a:pt x="700101" y="2182084"/>
                </a:cubicBezTo>
                <a:cubicBezTo>
                  <a:pt x="464777" y="2110366"/>
                  <a:pt x="224971" y="1980378"/>
                  <a:pt x="108430" y="1751778"/>
                </a:cubicBezTo>
                <a:cubicBezTo>
                  <a:pt x="-8111" y="1523178"/>
                  <a:pt x="5336" y="1079425"/>
                  <a:pt x="854" y="810484"/>
                </a:cubicBezTo>
                <a:cubicBezTo>
                  <a:pt x="-3628" y="541543"/>
                  <a:pt x="7577" y="270360"/>
                  <a:pt x="81536" y="138131"/>
                </a:cubicBezTo>
                <a:cubicBezTo>
                  <a:pt x="155495" y="5901"/>
                  <a:pt x="444607" y="17107"/>
                  <a:pt x="444607" y="17107"/>
                </a:cubicBezTo>
                <a:cubicBezTo>
                  <a:pt x="507360" y="-5305"/>
                  <a:pt x="482707" y="-823"/>
                  <a:pt x="458054" y="3660"/>
                </a:cubicBezTo>
              </a:path>
            </a:pathLst>
          </a:cu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58FBF9-C64C-47BC-962A-E681DACE7F73}"/>
              </a:ext>
            </a:extLst>
          </p:cNvPr>
          <p:cNvSpPr/>
          <p:nvPr/>
        </p:nvSpPr>
        <p:spPr>
          <a:xfrm>
            <a:off x="6096000" y="4667188"/>
            <a:ext cx="2966225" cy="329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9647FBC-947A-44ED-8AF1-8C9AC999AC2D}"/>
              </a:ext>
            </a:extLst>
          </p:cNvPr>
          <p:cNvSpPr/>
          <p:nvPr/>
        </p:nvSpPr>
        <p:spPr>
          <a:xfrm>
            <a:off x="6095999" y="4617774"/>
            <a:ext cx="2966225" cy="402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c=30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578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0" grpId="0"/>
      <p:bldP spid="23" grpId="0"/>
      <p:bldP spid="28" grpId="0" animBg="1"/>
      <p:bldP spid="29" grpId="0"/>
      <p:bldP spid="38" grpId="0" animBg="1"/>
      <p:bldP spid="39" grpId="0" animBg="1"/>
      <p:bldP spid="39" grpId="1" animBg="1"/>
      <p:bldP spid="40" grpId="0"/>
      <p:bldP spid="4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8E96B6D-343E-496D-A9D7-C698B7B485C4}"/>
              </a:ext>
            </a:extLst>
          </p:cNvPr>
          <p:cNvSpPr txBox="1">
            <a:spLocks/>
          </p:cNvSpPr>
          <p:nvPr/>
        </p:nvSpPr>
        <p:spPr>
          <a:xfrm>
            <a:off x="1049921" y="241998"/>
            <a:ext cx="3983841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프로세스 주소 공간</a:t>
            </a: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7BB40F16-599B-4534-9FAA-77F1EC9DA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67280"/>
              </p:ext>
            </p:extLst>
          </p:nvPr>
        </p:nvGraphicFramePr>
        <p:xfrm>
          <a:off x="5725173" y="2337450"/>
          <a:ext cx="1250462" cy="2595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0462">
                  <a:extLst>
                    <a:ext uri="{9D8B030D-6E8A-4147-A177-3AD203B41FA5}">
                      <a16:colId xmlns:a16="http://schemas.microsoft.com/office/drawing/2014/main" val="304240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0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7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3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9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7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89479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A7F331-4FEE-4158-B4F8-4506FA0B7A86}"/>
              </a:ext>
            </a:extLst>
          </p:cNvPr>
          <p:cNvCxnSpPr/>
          <p:nvPr/>
        </p:nvCxnSpPr>
        <p:spPr>
          <a:xfrm>
            <a:off x="4015078" y="1078523"/>
            <a:ext cx="1710095" cy="14888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0DB95D-6326-4BE6-8518-B914F4D5D61F}"/>
              </a:ext>
            </a:extLst>
          </p:cNvPr>
          <p:cNvCxnSpPr>
            <a:cxnSpLocks/>
          </p:cNvCxnSpPr>
          <p:nvPr/>
        </p:nvCxnSpPr>
        <p:spPr>
          <a:xfrm flipV="1">
            <a:off x="4015078" y="3189150"/>
            <a:ext cx="1710095" cy="3820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B388552-DE7A-4B4D-A7AF-DBA01EE4E3B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015078" y="3635390"/>
            <a:ext cx="1710095" cy="2374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936338-62D7-47B4-8EED-6542C43DA6C3}"/>
              </a:ext>
            </a:extLst>
          </p:cNvPr>
          <p:cNvCxnSpPr>
            <a:cxnSpLocks/>
          </p:cNvCxnSpPr>
          <p:nvPr/>
        </p:nvCxnSpPr>
        <p:spPr>
          <a:xfrm flipV="1">
            <a:off x="4015078" y="3984615"/>
            <a:ext cx="1710095" cy="4844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048FDE-F408-49D8-9778-1E426A98F180}"/>
              </a:ext>
            </a:extLst>
          </p:cNvPr>
          <p:cNvCxnSpPr>
            <a:cxnSpLocks/>
          </p:cNvCxnSpPr>
          <p:nvPr/>
        </p:nvCxnSpPr>
        <p:spPr>
          <a:xfrm flipV="1">
            <a:off x="4015078" y="4785185"/>
            <a:ext cx="1710095" cy="14070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8950BCCC-8E12-485D-AEE6-A02749AEFDB5}"/>
              </a:ext>
            </a:extLst>
          </p:cNvPr>
          <p:cNvSpPr txBox="1">
            <a:spLocks/>
          </p:cNvSpPr>
          <p:nvPr/>
        </p:nvSpPr>
        <p:spPr>
          <a:xfrm>
            <a:off x="5581523" y="4952299"/>
            <a:ext cx="1537761" cy="3676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매핑 테이블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90F158-1A43-4409-8842-C4669CCE4AD9}"/>
              </a:ext>
            </a:extLst>
          </p:cNvPr>
          <p:cNvSpPr/>
          <p:nvPr/>
        </p:nvSpPr>
        <p:spPr>
          <a:xfrm>
            <a:off x="1558730" y="859706"/>
            <a:ext cx="2966225" cy="107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 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D4E7F6-6D6D-4197-91FA-43898892CD40}"/>
              </a:ext>
            </a:extLst>
          </p:cNvPr>
          <p:cNvSpPr/>
          <p:nvPr/>
        </p:nvSpPr>
        <p:spPr>
          <a:xfrm>
            <a:off x="1558730" y="1930223"/>
            <a:ext cx="2966225" cy="1070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영역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BDE241-F7D6-4907-A3A9-9C30B89623B6}"/>
              </a:ext>
            </a:extLst>
          </p:cNvPr>
          <p:cNvSpPr/>
          <p:nvPr/>
        </p:nvSpPr>
        <p:spPr>
          <a:xfrm>
            <a:off x="1558730" y="3000740"/>
            <a:ext cx="2966225" cy="10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힙</a:t>
            </a:r>
            <a:r>
              <a:rPr lang="ko-KR" altLang="en-US" sz="2000" b="1" dirty="0"/>
              <a:t>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5935E0-3995-4E31-9CB8-2BEF182E6EAD}"/>
              </a:ext>
            </a:extLst>
          </p:cNvPr>
          <p:cNvSpPr/>
          <p:nvPr/>
        </p:nvSpPr>
        <p:spPr>
          <a:xfrm>
            <a:off x="1558730" y="4071257"/>
            <a:ext cx="2966225" cy="10705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스택 영역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A4B68E-09D1-4004-B62D-1DE0893AD300}"/>
              </a:ext>
            </a:extLst>
          </p:cNvPr>
          <p:cNvSpPr/>
          <p:nvPr/>
        </p:nvSpPr>
        <p:spPr>
          <a:xfrm>
            <a:off x="1558730" y="5141774"/>
            <a:ext cx="2966225" cy="14817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커널 코드와 데이터 등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467E60-EC9F-4758-B7E7-9495B7DD41CB}"/>
              </a:ext>
            </a:extLst>
          </p:cNvPr>
          <p:cNvCxnSpPr>
            <a:cxnSpLocks/>
          </p:cNvCxnSpPr>
          <p:nvPr/>
        </p:nvCxnSpPr>
        <p:spPr>
          <a:xfrm>
            <a:off x="1273659" y="859706"/>
            <a:ext cx="0" cy="42820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79F9BE-6D6E-41F3-A6FB-5141A7FD10C9}"/>
              </a:ext>
            </a:extLst>
          </p:cNvPr>
          <p:cNvCxnSpPr>
            <a:cxnSpLocks/>
          </p:cNvCxnSpPr>
          <p:nvPr/>
        </p:nvCxnSpPr>
        <p:spPr>
          <a:xfrm>
            <a:off x="1273659" y="5141773"/>
            <a:ext cx="0" cy="14817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3D265C12-4982-42A2-A231-8E0C501BEAE1}"/>
              </a:ext>
            </a:extLst>
          </p:cNvPr>
          <p:cNvSpPr txBox="1">
            <a:spLocks/>
          </p:cNvSpPr>
          <p:nvPr/>
        </p:nvSpPr>
        <p:spPr>
          <a:xfrm rot="16200000">
            <a:off x="-524432" y="2681968"/>
            <a:ext cx="2891245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>
                <a:solidFill>
                  <a:schemeClr val="accent1"/>
                </a:solidFill>
              </a:rPr>
              <a:t>사용자 공간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5250793-5D2C-405E-A42E-EFC49CFCE5AF}"/>
              </a:ext>
            </a:extLst>
          </p:cNvPr>
          <p:cNvSpPr txBox="1">
            <a:spLocks/>
          </p:cNvSpPr>
          <p:nvPr/>
        </p:nvSpPr>
        <p:spPr>
          <a:xfrm rot="16200000">
            <a:off x="180311" y="5466350"/>
            <a:ext cx="1481765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>
                <a:solidFill>
                  <a:schemeClr val="accent1"/>
                </a:solidFill>
              </a:rPr>
              <a:t>커널 공간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DEE787-4C99-4C3C-B828-5977715597FB}"/>
              </a:ext>
            </a:extLst>
          </p:cNvPr>
          <p:cNvSpPr/>
          <p:nvPr/>
        </p:nvSpPr>
        <p:spPr>
          <a:xfrm>
            <a:off x="8120212" y="4443857"/>
            <a:ext cx="2966225" cy="24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ABE273-5EEF-4175-9BC2-53969CBA286E}"/>
              </a:ext>
            </a:extLst>
          </p:cNvPr>
          <p:cNvSpPr/>
          <p:nvPr/>
        </p:nvSpPr>
        <p:spPr>
          <a:xfrm>
            <a:off x="8120212" y="4920265"/>
            <a:ext cx="2966225" cy="24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31E7A1-D10D-4114-8721-D13B8028D21F}"/>
              </a:ext>
            </a:extLst>
          </p:cNvPr>
          <p:cNvSpPr/>
          <p:nvPr/>
        </p:nvSpPr>
        <p:spPr>
          <a:xfrm>
            <a:off x="8125501" y="1433511"/>
            <a:ext cx="2966225" cy="2463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321FAE-CFCE-416C-A3B6-B6231304B7C6}"/>
              </a:ext>
            </a:extLst>
          </p:cNvPr>
          <p:cNvSpPr/>
          <p:nvPr/>
        </p:nvSpPr>
        <p:spPr>
          <a:xfrm>
            <a:off x="8120212" y="6009108"/>
            <a:ext cx="2966225" cy="2497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EFA3EE-1D7D-4C65-9987-933C4FAA54FD}"/>
              </a:ext>
            </a:extLst>
          </p:cNvPr>
          <p:cNvSpPr/>
          <p:nvPr/>
        </p:nvSpPr>
        <p:spPr>
          <a:xfrm>
            <a:off x="8125685" y="2642331"/>
            <a:ext cx="2966041" cy="2463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FB0E286-DCA7-4513-AF15-BD198FDB8D40}"/>
              </a:ext>
            </a:extLst>
          </p:cNvPr>
          <p:cNvSpPr/>
          <p:nvPr/>
        </p:nvSpPr>
        <p:spPr>
          <a:xfrm>
            <a:off x="8132667" y="1433511"/>
            <a:ext cx="2966225" cy="5043169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FE396F2C-8108-449B-BC66-BAC306FFCA6B}"/>
              </a:ext>
            </a:extLst>
          </p:cNvPr>
          <p:cNvSpPr txBox="1">
            <a:spLocks/>
          </p:cNvSpPr>
          <p:nvPr/>
        </p:nvSpPr>
        <p:spPr>
          <a:xfrm>
            <a:off x="7490110" y="773582"/>
            <a:ext cx="3983841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물리 메모리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6D86657-58A0-4C5A-AE96-DDA4F1DCCDEE}"/>
              </a:ext>
            </a:extLst>
          </p:cNvPr>
          <p:cNvCxnSpPr>
            <a:cxnSpLocks/>
          </p:cNvCxnSpPr>
          <p:nvPr/>
        </p:nvCxnSpPr>
        <p:spPr>
          <a:xfrm>
            <a:off x="6975635" y="2567354"/>
            <a:ext cx="1138910" cy="1956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0511094-69C9-47E1-B599-8D0B691B464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975634" y="3189150"/>
            <a:ext cx="1144578" cy="13795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CF95113-17D6-4FD9-839D-D5FFE6DCA49B}"/>
              </a:ext>
            </a:extLst>
          </p:cNvPr>
          <p:cNvCxnSpPr>
            <a:cxnSpLocks/>
          </p:cNvCxnSpPr>
          <p:nvPr/>
        </p:nvCxnSpPr>
        <p:spPr>
          <a:xfrm>
            <a:off x="6975634" y="3635390"/>
            <a:ext cx="1144578" cy="14088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F299506-0C95-4877-93CB-9448ACCDBF54}"/>
              </a:ext>
            </a:extLst>
          </p:cNvPr>
          <p:cNvCxnSpPr>
            <a:cxnSpLocks/>
          </p:cNvCxnSpPr>
          <p:nvPr/>
        </p:nvCxnSpPr>
        <p:spPr>
          <a:xfrm flipV="1">
            <a:off x="6975634" y="1536110"/>
            <a:ext cx="1109451" cy="248439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1818E13-B44C-438F-82B3-2686E765C95F}"/>
              </a:ext>
            </a:extLst>
          </p:cNvPr>
          <p:cNvCxnSpPr>
            <a:cxnSpLocks/>
          </p:cNvCxnSpPr>
          <p:nvPr/>
        </p:nvCxnSpPr>
        <p:spPr>
          <a:xfrm>
            <a:off x="6975634" y="4703891"/>
            <a:ext cx="1144578" cy="14487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02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10F649B7-FA79-47EF-A785-8A4CFBBF6D98}"/>
              </a:ext>
            </a:extLst>
          </p:cNvPr>
          <p:cNvSpPr/>
          <p:nvPr/>
        </p:nvSpPr>
        <p:spPr>
          <a:xfrm>
            <a:off x="4880803" y="4157289"/>
            <a:ext cx="2405483" cy="24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7EA7FC-2755-46BA-95EE-C472DB5D9A4F}"/>
              </a:ext>
            </a:extLst>
          </p:cNvPr>
          <p:cNvSpPr/>
          <p:nvPr/>
        </p:nvSpPr>
        <p:spPr>
          <a:xfrm>
            <a:off x="4886092" y="1146943"/>
            <a:ext cx="2405483" cy="2463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08E064-E1F2-42E9-B5B9-EF47D35CF5D6}"/>
              </a:ext>
            </a:extLst>
          </p:cNvPr>
          <p:cNvSpPr/>
          <p:nvPr/>
        </p:nvSpPr>
        <p:spPr>
          <a:xfrm>
            <a:off x="4880803" y="5722540"/>
            <a:ext cx="2405483" cy="2497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A19BED-6F66-4C77-B382-5E7E9E148883}"/>
              </a:ext>
            </a:extLst>
          </p:cNvPr>
          <p:cNvSpPr/>
          <p:nvPr/>
        </p:nvSpPr>
        <p:spPr>
          <a:xfrm>
            <a:off x="4886276" y="2355763"/>
            <a:ext cx="2405483" cy="249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823032B-F275-45F8-86C7-8F23C340E64F}"/>
              </a:ext>
            </a:extLst>
          </p:cNvPr>
          <p:cNvSpPr txBox="1">
            <a:spLocks/>
          </p:cNvSpPr>
          <p:nvPr/>
        </p:nvSpPr>
        <p:spPr>
          <a:xfrm>
            <a:off x="4104078" y="545878"/>
            <a:ext cx="3983841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물리 메모리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A7F331-4FEE-4158-B4F8-4506FA0B7A86}"/>
              </a:ext>
            </a:extLst>
          </p:cNvPr>
          <p:cNvCxnSpPr>
            <a:cxnSpLocks/>
          </p:cNvCxnSpPr>
          <p:nvPr/>
        </p:nvCxnSpPr>
        <p:spPr>
          <a:xfrm>
            <a:off x="2614967" y="2629724"/>
            <a:ext cx="926589" cy="3478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60DB95D-6326-4BE6-8518-B914F4D5D61F}"/>
              </a:ext>
            </a:extLst>
          </p:cNvPr>
          <p:cNvCxnSpPr>
            <a:cxnSpLocks/>
          </p:cNvCxnSpPr>
          <p:nvPr/>
        </p:nvCxnSpPr>
        <p:spPr>
          <a:xfrm flipV="1">
            <a:off x="2315950" y="3402458"/>
            <a:ext cx="1225606" cy="32732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B388552-DE7A-4B4D-A7AF-DBA01EE4E3B9}"/>
              </a:ext>
            </a:extLst>
          </p:cNvPr>
          <p:cNvCxnSpPr>
            <a:cxnSpLocks/>
          </p:cNvCxnSpPr>
          <p:nvPr/>
        </p:nvCxnSpPr>
        <p:spPr>
          <a:xfrm>
            <a:off x="2982416" y="1787379"/>
            <a:ext cx="571595" cy="88985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9936338-62D7-47B4-8EED-6542C43DA6C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303496" y="3729781"/>
            <a:ext cx="1238060" cy="2516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B048FDE-F408-49D8-9778-1E426A98F180}"/>
              </a:ext>
            </a:extLst>
          </p:cNvPr>
          <p:cNvCxnSpPr>
            <a:cxnSpLocks/>
          </p:cNvCxnSpPr>
          <p:nvPr/>
        </p:nvCxnSpPr>
        <p:spPr>
          <a:xfrm flipV="1">
            <a:off x="2304249" y="4820666"/>
            <a:ext cx="1224852" cy="87799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제목 1">
            <a:extLst>
              <a:ext uri="{FF2B5EF4-FFF2-40B4-BE49-F238E27FC236}">
                <a16:creationId xmlns:a16="http://schemas.microsoft.com/office/drawing/2014/main" id="{8950BCCC-8E12-485D-AEE6-A02749AEFDB5}"/>
              </a:ext>
            </a:extLst>
          </p:cNvPr>
          <p:cNvSpPr txBox="1">
            <a:spLocks/>
          </p:cNvSpPr>
          <p:nvPr/>
        </p:nvSpPr>
        <p:spPr>
          <a:xfrm>
            <a:off x="3397907" y="5072087"/>
            <a:ext cx="1137534" cy="324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매핑 테이블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F0DB74E-BBE5-4588-9804-8AC2F45E813D}"/>
              </a:ext>
            </a:extLst>
          </p:cNvPr>
          <p:cNvGrpSpPr/>
          <p:nvPr/>
        </p:nvGrpSpPr>
        <p:grpSpPr>
          <a:xfrm>
            <a:off x="798668" y="1536110"/>
            <a:ext cx="2328650" cy="4286088"/>
            <a:chOff x="1558730" y="859706"/>
            <a:chExt cx="2966225" cy="57638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90F158-1A43-4409-8842-C4669CCE4AD9}"/>
                </a:ext>
              </a:extLst>
            </p:cNvPr>
            <p:cNvSpPr/>
            <p:nvPr/>
          </p:nvSpPr>
          <p:spPr>
            <a:xfrm>
              <a:off x="1558730" y="859706"/>
              <a:ext cx="2966225" cy="10705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코드 영역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D4E7F6-6D6D-4197-91FA-43898892CD40}"/>
                </a:ext>
              </a:extLst>
            </p:cNvPr>
            <p:cNvSpPr/>
            <p:nvPr/>
          </p:nvSpPr>
          <p:spPr>
            <a:xfrm>
              <a:off x="1558730" y="1930223"/>
              <a:ext cx="2966225" cy="10705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데이터 영역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7BDE241-F7D6-4907-A3A9-9C30B89623B6}"/>
                </a:ext>
              </a:extLst>
            </p:cNvPr>
            <p:cNvSpPr/>
            <p:nvPr/>
          </p:nvSpPr>
          <p:spPr>
            <a:xfrm>
              <a:off x="1558730" y="3000740"/>
              <a:ext cx="2966225" cy="10705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/>
                <a:t>힙</a:t>
              </a:r>
              <a:r>
                <a:rPr lang="ko-KR" altLang="en-US" sz="1600" b="1" dirty="0"/>
                <a:t> 영역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5935E0-3995-4E31-9CB8-2BEF182E6EAD}"/>
                </a:ext>
              </a:extLst>
            </p:cNvPr>
            <p:cNvSpPr/>
            <p:nvPr/>
          </p:nvSpPr>
          <p:spPr>
            <a:xfrm>
              <a:off x="1558730" y="4071257"/>
              <a:ext cx="2966225" cy="10705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스택 영역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A4B68E-09D1-4004-B62D-1DE0893AD300}"/>
                </a:ext>
              </a:extLst>
            </p:cNvPr>
            <p:cNvSpPr/>
            <p:nvPr/>
          </p:nvSpPr>
          <p:spPr>
            <a:xfrm>
              <a:off x="1558730" y="5141774"/>
              <a:ext cx="2966225" cy="14817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커널 코드와 데이터 등</a:t>
              </a:r>
            </a:p>
          </p:txBody>
        </p:sp>
      </p:grpSp>
      <p:sp>
        <p:nvSpPr>
          <p:cNvPr id="55" name="제목 1">
            <a:extLst>
              <a:ext uri="{FF2B5EF4-FFF2-40B4-BE49-F238E27FC236}">
                <a16:creationId xmlns:a16="http://schemas.microsoft.com/office/drawing/2014/main" id="{FEB527FB-3215-4303-B8D1-801FB8B25C96}"/>
              </a:ext>
            </a:extLst>
          </p:cNvPr>
          <p:cNvSpPr txBox="1">
            <a:spLocks/>
          </p:cNvSpPr>
          <p:nvPr/>
        </p:nvSpPr>
        <p:spPr>
          <a:xfrm>
            <a:off x="7621041" y="5072087"/>
            <a:ext cx="1137534" cy="324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/>
              <a:t>매핑 테이블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F41FAC-7855-4A2C-8BA4-8AB5EB265C6D}"/>
              </a:ext>
            </a:extLst>
          </p:cNvPr>
          <p:cNvGrpSpPr/>
          <p:nvPr/>
        </p:nvGrpSpPr>
        <p:grpSpPr>
          <a:xfrm>
            <a:off x="9224524" y="1536110"/>
            <a:ext cx="2328650" cy="4286088"/>
            <a:chOff x="1558730" y="859706"/>
            <a:chExt cx="2966225" cy="57638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EAC2716-9EF3-4B9D-813C-C370FC1BA5B0}"/>
                </a:ext>
              </a:extLst>
            </p:cNvPr>
            <p:cNvSpPr/>
            <p:nvPr/>
          </p:nvSpPr>
          <p:spPr>
            <a:xfrm>
              <a:off x="1558730" y="859706"/>
              <a:ext cx="2966225" cy="10705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코드 영역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4FE2F5A-BB93-40F9-B065-9B3C18F0E5F7}"/>
                </a:ext>
              </a:extLst>
            </p:cNvPr>
            <p:cNvSpPr/>
            <p:nvPr/>
          </p:nvSpPr>
          <p:spPr>
            <a:xfrm>
              <a:off x="1558730" y="1930223"/>
              <a:ext cx="2966225" cy="107051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데이터 영역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60A3A35-BB0D-4F94-BB30-C53209B79FB2}"/>
                </a:ext>
              </a:extLst>
            </p:cNvPr>
            <p:cNvSpPr/>
            <p:nvPr/>
          </p:nvSpPr>
          <p:spPr>
            <a:xfrm>
              <a:off x="1558730" y="3000740"/>
              <a:ext cx="2966225" cy="10705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 err="1"/>
                <a:t>힙</a:t>
              </a:r>
              <a:r>
                <a:rPr lang="ko-KR" altLang="en-US" sz="1600" b="1" dirty="0"/>
                <a:t> 영역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435CC32-7C8A-4194-9563-3DF89B473B65}"/>
                </a:ext>
              </a:extLst>
            </p:cNvPr>
            <p:cNvSpPr/>
            <p:nvPr/>
          </p:nvSpPr>
          <p:spPr>
            <a:xfrm>
              <a:off x="1558730" y="4071257"/>
              <a:ext cx="2966225" cy="10705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스택 영역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1B50745-D16C-46B3-97DD-23FC20FBCB05}"/>
                </a:ext>
              </a:extLst>
            </p:cNvPr>
            <p:cNvSpPr/>
            <p:nvPr/>
          </p:nvSpPr>
          <p:spPr>
            <a:xfrm>
              <a:off x="1558730" y="5141774"/>
              <a:ext cx="2966225" cy="14817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커널 코드와 데이터 등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0E8F1C0-D5E3-45EB-AE3F-D8EE27EB2D50}"/>
              </a:ext>
            </a:extLst>
          </p:cNvPr>
          <p:cNvSpPr/>
          <p:nvPr/>
        </p:nvSpPr>
        <p:spPr>
          <a:xfrm>
            <a:off x="4880803" y="5399817"/>
            <a:ext cx="2405483" cy="2497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C59F27-2C8B-4017-892F-8A548F9535CB}"/>
              </a:ext>
            </a:extLst>
          </p:cNvPr>
          <p:cNvSpPr/>
          <p:nvPr/>
        </p:nvSpPr>
        <p:spPr>
          <a:xfrm>
            <a:off x="4880803" y="1774785"/>
            <a:ext cx="2405483" cy="24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F96129A-27D4-4455-8FFB-FF9C7050D887}"/>
              </a:ext>
            </a:extLst>
          </p:cNvPr>
          <p:cNvSpPr/>
          <p:nvPr/>
        </p:nvSpPr>
        <p:spPr>
          <a:xfrm>
            <a:off x="4880803" y="3531439"/>
            <a:ext cx="2405483" cy="2497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091A1CC-A68A-4589-9698-A03D94DE0729}"/>
              </a:ext>
            </a:extLst>
          </p:cNvPr>
          <p:cNvSpPr/>
          <p:nvPr/>
        </p:nvSpPr>
        <p:spPr>
          <a:xfrm>
            <a:off x="4886276" y="3789415"/>
            <a:ext cx="2405483" cy="249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6A79C2-AA9A-42C0-B710-BCF9E275F25F}"/>
              </a:ext>
            </a:extLst>
          </p:cNvPr>
          <p:cNvSpPr/>
          <p:nvPr/>
        </p:nvSpPr>
        <p:spPr>
          <a:xfrm>
            <a:off x="4886276" y="3208717"/>
            <a:ext cx="2405483" cy="2497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D6D6C1-202B-47C6-B726-AFA06B2C106D}"/>
              </a:ext>
            </a:extLst>
          </p:cNvPr>
          <p:cNvSpPr/>
          <p:nvPr/>
        </p:nvSpPr>
        <p:spPr>
          <a:xfrm>
            <a:off x="4893258" y="1146943"/>
            <a:ext cx="2405483" cy="5043169"/>
          </a:xfrm>
          <a:prstGeom prst="rect">
            <a:avLst/>
          </a:prstGeom>
          <a:noFill/>
          <a:ln w="412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67831A6-C417-465B-9FB4-B809CA883908}"/>
              </a:ext>
            </a:extLst>
          </p:cNvPr>
          <p:cNvCxnSpPr>
            <a:cxnSpLocks/>
          </p:cNvCxnSpPr>
          <p:nvPr/>
        </p:nvCxnSpPr>
        <p:spPr>
          <a:xfrm flipV="1">
            <a:off x="4427309" y="2528482"/>
            <a:ext cx="441039" cy="1653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75E4A4F-F48B-4255-A977-6A43A9BFE1A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466074" y="3363732"/>
            <a:ext cx="427184" cy="3047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F6A0F3A-32C0-4599-84B5-03F6B074412D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480018" y="2977539"/>
            <a:ext cx="406258" cy="9367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232C70-3FE3-484B-9C92-5D496FB38277}"/>
              </a:ext>
            </a:extLst>
          </p:cNvPr>
          <p:cNvCxnSpPr>
            <a:cxnSpLocks/>
          </p:cNvCxnSpPr>
          <p:nvPr/>
        </p:nvCxnSpPr>
        <p:spPr>
          <a:xfrm flipV="1">
            <a:off x="4379608" y="2036448"/>
            <a:ext cx="487742" cy="169921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DB3FFD8-65C7-43DB-B47D-54BE470F1D68}"/>
              </a:ext>
            </a:extLst>
          </p:cNvPr>
          <p:cNvCxnSpPr>
            <a:cxnSpLocks/>
          </p:cNvCxnSpPr>
          <p:nvPr/>
        </p:nvCxnSpPr>
        <p:spPr>
          <a:xfrm>
            <a:off x="4457693" y="4883433"/>
            <a:ext cx="428399" cy="9387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7BB40F16-599B-4534-9FAA-77F1EC9DA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37332"/>
              </p:ext>
            </p:extLst>
          </p:nvPr>
        </p:nvGraphicFramePr>
        <p:xfrm>
          <a:off x="3541556" y="2449621"/>
          <a:ext cx="925009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5009">
                  <a:extLst>
                    <a:ext uri="{9D8B030D-6E8A-4147-A177-3AD203B41FA5}">
                      <a16:colId xmlns:a16="http://schemas.microsoft.com/office/drawing/2014/main" val="3042404112"/>
                    </a:ext>
                  </a:extLst>
                </a:gridCol>
              </a:tblGrid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06404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76269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6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35003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99335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75121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89479"/>
                  </a:ext>
                </a:extLst>
              </a:tr>
            </a:tbl>
          </a:graphicData>
        </a:graphic>
      </p:graphicFrame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4D986C0-FADE-44BF-A103-30ECA87E1FCC}"/>
              </a:ext>
            </a:extLst>
          </p:cNvPr>
          <p:cNvCxnSpPr>
            <a:cxnSpLocks/>
          </p:cNvCxnSpPr>
          <p:nvPr/>
        </p:nvCxnSpPr>
        <p:spPr>
          <a:xfrm flipH="1">
            <a:off x="7304214" y="3100328"/>
            <a:ext cx="654778" cy="2443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44965AF-EB3A-4BDE-8676-BF8F8A66839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7299739" y="3729781"/>
            <a:ext cx="464951" cy="52272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D2A69F5-A819-4398-83A5-CA1F48B627D4}"/>
              </a:ext>
            </a:extLst>
          </p:cNvPr>
          <p:cNvCxnSpPr>
            <a:cxnSpLocks/>
          </p:cNvCxnSpPr>
          <p:nvPr/>
        </p:nvCxnSpPr>
        <p:spPr>
          <a:xfrm flipH="1" flipV="1">
            <a:off x="7331128" y="1899653"/>
            <a:ext cx="439851" cy="146407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A303DC0-A417-41EA-9092-669FF6B03544}"/>
              </a:ext>
            </a:extLst>
          </p:cNvPr>
          <p:cNvCxnSpPr>
            <a:cxnSpLocks/>
          </p:cNvCxnSpPr>
          <p:nvPr/>
        </p:nvCxnSpPr>
        <p:spPr>
          <a:xfrm flipH="1">
            <a:off x="7294158" y="4820666"/>
            <a:ext cx="526953" cy="6840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52D6B0E-ED24-49DA-B6A8-78399041F219}"/>
              </a:ext>
            </a:extLst>
          </p:cNvPr>
          <p:cNvCxnSpPr>
            <a:cxnSpLocks/>
          </p:cNvCxnSpPr>
          <p:nvPr/>
        </p:nvCxnSpPr>
        <p:spPr>
          <a:xfrm flipH="1">
            <a:off x="8689699" y="2036448"/>
            <a:ext cx="548281" cy="10434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8DE7D19-DDE9-4D1E-8368-280AA2DC9DF5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8689699" y="3413417"/>
            <a:ext cx="534212" cy="3163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D95E144-5D25-413E-8AE6-3535392394DA}"/>
              </a:ext>
            </a:extLst>
          </p:cNvPr>
          <p:cNvCxnSpPr>
            <a:cxnSpLocks/>
          </p:cNvCxnSpPr>
          <p:nvPr/>
        </p:nvCxnSpPr>
        <p:spPr>
          <a:xfrm flipH="1">
            <a:off x="8637988" y="3268505"/>
            <a:ext cx="586537" cy="1523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FDB9DBF-9E9A-431B-9E27-3BAB7667BBB5}"/>
              </a:ext>
            </a:extLst>
          </p:cNvPr>
          <p:cNvCxnSpPr>
            <a:cxnSpLocks/>
          </p:cNvCxnSpPr>
          <p:nvPr/>
        </p:nvCxnSpPr>
        <p:spPr>
          <a:xfrm flipH="1" flipV="1">
            <a:off x="8669212" y="4820666"/>
            <a:ext cx="554314" cy="1357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19">
            <a:extLst>
              <a:ext uri="{FF2B5EF4-FFF2-40B4-BE49-F238E27FC236}">
                <a16:creationId xmlns:a16="http://schemas.microsoft.com/office/drawing/2014/main" id="{49AA4045-298B-4907-A120-B9BD5CCFA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506856"/>
              </p:ext>
            </p:extLst>
          </p:nvPr>
        </p:nvGraphicFramePr>
        <p:xfrm>
          <a:off x="7764690" y="2449621"/>
          <a:ext cx="925009" cy="2560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5009">
                  <a:extLst>
                    <a:ext uri="{9D8B030D-6E8A-4147-A177-3AD203B41FA5}">
                      <a16:colId xmlns:a16="http://schemas.microsoft.com/office/drawing/2014/main" val="3042404112"/>
                    </a:ext>
                  </a:extLst>
                </a:gridCol>
              </a:tblGrid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906404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76269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6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35003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99335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175121"/>
                  </a:ext>
                </a:extLst>
              </a:tr>
              <a:tr h="3272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89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89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70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그럼 </a:t>
            </a:r>
            <a:r>
              <a:rPr lang="en-US" altLang="ko-KR" sz="4000" b="1" dirty="0"/>
              <a:t>32bit </a:t>
            </a:r>
            <a:r>
              <a:rPr lang="ko-KR" altLang="en-US" sz="4000" b="1" dirty="0"/>
              <a:t>컴퓨터는 </a:t>
            </a:r>
            <a:br>
              <a:rPr lang="en-US" altLang="ko-KR" sz="4000" b="1" dirty="0"/>
            </a:br>
            <a:r>
              <a:rPr lang="en-US" altLang="ko-KR" sz="4000" b="1" dirty="0"/>
              <a:t>4GB</a:t>
            </a:r>
            <a:r>
              <a:rPr lang="ko-KR" altLang="en-US" sz="4000" b="1" dirty="0"/>
              <a:t>이상의 프로그램은 돌릴 수 없는가</a:t>
            </a:r>
            <a:r>
              <a:rPr lang="en-US" altLang="ko-KR" sz="4000" b="1" dirty="0"/>
              <a:t>?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3801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82D50E-FCCB-41F5-9608-1B4744B110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3"/>
          <a:stretch/>
        </p:blipFill>
        <p:spPr>
          <a:xfrm>
            <a:off x="4599535" y="2124413"/>
            <a:ext cx="2992929" cy="2609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43EF00-34AF-4ABD-AEA1-CD15A5204DC3}"/>
              </a:ext>
            </a:extLst>
          </p:cNvPr>
          <p:cNvSpPr txBox="1"/>
          <p:nvPr/>
        </p:nvSpPr>
        <p:spPr>
          <a:xfrm>
            <a:off x="5399933" y="4734536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i="0" dirty="0">
                <a:solidFill>
                  <a:srgbClr val="222426"/>
                </a:solidFill>
                <a:effectLst/>
                <a:latin typeface="-apple-system"/>
              </a:rPr>
              <a:t>20GB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4474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70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4000" b="1" dirty="0"/>
              <a:t>프로세스 주소 공간과 가상메모리</a:t>
            </a:r>
          </a:p>
        </p:txBody>
      </p:sp>
    </p:spTree>
    <p:extLst>
      <p:ext uri="{BB962C8B-B14F-4D97-AF65-F5344CB8AC3E}">
        <p14:creationId xmlns:p14="http://schemas.microsoft.com/office/powerpoint/2010/main" val="190061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D79A9A-655C-4553-8376-03FFF74E7983}"/>
              </a:ext>
            </a:extLst>
          </p:cNvPr>
          <p:cNvSpPr/>
          <p:nvPr/>
        </p:nvSpPr>
        <p:spPr>
          <a:xfrm>
            <a:off x="3309452" y="2821219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EF1512-580E-4109-9487-ACEC183DB442}"/>
              </a:ext>
            </a:extLst>
          </p:cNvPr>
          <p:cNvSpPr/>
          <p:nvPr/>
        </p:nvSpPr>
        <p:spPr>
          <a:xfrm flipH="1">
            <a:off x="3309451" y="4004391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CB274-2675-477E-84B6-8FC50C2228C8}"/>
              </a:ext>
            </a:extLst>
          </p:cNvPr>
          <p:cNvSpPr/>
          <p:nvPr/>
        </p:nvSpPr>
        <p:spPr>
          <a:xfrm>
            <a:off x="5000540" y="2000299"/>
            <a:ext cx="2091354" cy="3218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메모리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(RAM)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4DE1DA-6CCD-4E36-832C-878C228ACFB2}"/>
              </a:ext>
            </a:extLst>
          </p:cNvPr>
          <p:cNvSpPr/>
          <p:nvPr/>
        </p:nvSpPr>
        <p:spPr>
          <a:xfrm>
            <a:off x="1218097" y="2000299"/>
            <a:ext cx="2091354" cy="3218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CPU</a:t>
            </a:r>
            <a:endParaRPr lang="ko-KR" altLang="en-US" sz="32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81B785-83A2-4E6B-B0E2-D37473495755}"/>
              </a:ext>
            </a:extLst>
          </p:cNvPr>
          <p:cNvSpPr/>
          <p:nvPr/>
        </p:nvSpPr>
        <p:spPr>
          <a:xfrm>
            <a:off x="7091894" y="2821219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1E6C72-C29D-46B8-BDCE-7E995279CA39}"/>
              </a:ext>
            </a:extLst>
          </p:cNvPr>
          <p:cNvSpPr/>
          <p:nvPr/>
        </p:nvSpPr>
        <p:spPr>
          <a:xfrm flipH="1">
            <a:off x="7091893" y="4004391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F563B-CC14-42E5-9263-284E6E0391F5}"/>
              </a:ext>
            </a:extLst>
          </p:cNvPr>
          <p:cNvSpPr/>
          <p:nvPr/>
        </p:nvSpPr>
        <p:spPr>
          <a:xfrm>
            <a:off x="8782982" y="2000299"/>
            <a:ext cx="2091354" cy="3218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  <a:p>
            <a:pPr algn="ctr"/>
            <a:r>
              <a:rPr lang="ko-KR" altLang="en-US" sz="3200" b="1" dirty="0"/>
              <a:t>하드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디스크</a:t>
            </a:r>
            <a:r>
              <a:rPr lang="en-US" altLang="ko-KR" sz="3200" b="1" dirty="0"/>
              <a:t>(HDD)</a:t>
            </a:r>
            <a:endParaRPr lang="ko-KR" altLang="en-US" sz="3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7A9D84-2952-433E-9103-1CD42B4C8DD5}"/>
              </a:ext>
            </a:extLst>
          </p:cNvPr>
          <p:cNvSpPr/>
          <p:nvPr/>
        </p:nvSpPr>
        <p:spPr>
          <a:xfrm>
            <a:off x="8782982" y="2000299"/>
            <a:ext cx="2091354" cy="1042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DA9CE8-6F65-4B02-8CC7-68E3D9C64248}"/>
              </a:ext>
            </a:extLst>
          </p:cNvPr>
          <p:cNvGrpSpPr/>
          <p:nvPr/>
        </p:nvGrpSpPr>
        <p:grpSpPr>
          <a:xfrm>
            <a:off x="6052567" y="921598"/>
            <a:ext cx="3782442" cy="1085051"/>
            <a:chOff x="6052567" y="921598"/>
            <a:chExt cx="3782442" cy="1085051"/>
          </a:xfrm>
        </p:grpSpPr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EC50236D-9F65-4D3D-9523-00F2833E6C38}"/>
                </a:ext>
              </a:extLst>
            </p:cNvPr>
            <p:cNvCxnSpPr>
              <a:stCxn id="7" idx="0"/>
              <a:endCxn id="9" idx="0"/>
            </p:cNvCxnSpPr>
            <p:nvPr/>
          </p:nvCxnSpPr>
          <p:spPr>
            <a:xfrm rot="5400000" flipH="1" flipV="1">
              <a:off x="7937438" y="109078"/>
              <a:ext cx="12700" cy="3782442"/>
            </a:xfrm>
            <a:prstGeom prst="bentConnector3">
              <a:avLst>
                <a:gd name="adj1" fmla="val 4524323"/>
              </a:avLst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AE2546-9507-4CAE-A917-80AA8CF20C00}"/>
                </a:ext>
              </a:extLst>
            </p:cNvPr>
            <p:cNvSpPr txBox="1"/>
            <p:nvPr/>
          </p:nvSpPr>
          <p:spPr>
            <a:xfrm>
              <a:off x="6965815" y="92159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가상메모리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4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E8E3F0-2BAA-439A-AD86-93722C0DF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45" y="716160"/>
            <a:ext cx="7393348" cy="443713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9DEC3E-D234-4758-9C83-D70B1B058EDA}"/>
              </a:ext>
            </a:extLst>
          </p:cNvPr>
          <p:cNvSpPr/>
          <p:nvPr/>
        </p:nvSpPr>
        <p:spPr>
          <a:xfrm>
            <a:off x="2162717" y="4930346"/>
            <a:ext cx="3785002" cy="1322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정해져 있는 단위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 err="1">
                <a:solidFill>
                  <a:srgbClr val="FF5B5B"/>
                </a:solidFill>
              </a:rPr>
              <a:t>페이징</a:t>
            </a:r>
            <a:r>
              <a:rPr lang="ko-KR" altLang="en-US" b="1" dirty="0">
                <a:solidFill>
                  <a:srgbClr val="FF5B5B"/>
                </a:solidFill>
              </a:rPr>
              <a:t> 기법</a:t>
            </a:r>
            <a:endParaRPr lang="en-US" altLang="ko-KR" b="1" dirty="0">
              <a:solidFill>
                <a:srgbClr val="FF5B5B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가변적인 단위     </a:t>
            </a:r>
            <a:r>
              <a:rPr lang="en-US" altLang="ko-KR" b="1" dirty="0">
                <a:solidFill>
                  <a:schemeClr val="tx1"/>
                </a:solidFill>
              </a:rPr>
              <a:t>– </a:t>
            </a:r>
            <a:r>
              <a:rPr lang="ko-KR" altLang="en-US" b="1" dirty="0">
                <a:solidFill>
                  <a:schemeClr val="tx1"/>
                </a:solidFill>
              </a:rPr>
              <a:t>세그먼트 기법</a:t>
            </a:r>
          </a:p>
        </p:txBody>
      </p:sp>
    </p:spTree>
    <p:extLst>
      <p:ext uri="{BB962C8B-B14F-4D97-AF65-F5344CB8AC3E}">
        <p14:creationId xmlns:p14="http://schemas.microsoft.com/office/powerpoint/2010/main" val="276144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추가적으로</a:t>
            </a:r>
            <a:r>
              <a:rPr lang="en-US" altLang="ko-KR" sz="6000" b="1" dirty="0"/>
              <a:t>..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5181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82D50E-FCCB-41F5-9608-1B4744B110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3"/>
          <a:stretch/>
        </p:blipFill>
        <p:spPr>
          <a:xfrm>
            <a:off x="4599535" y="2139315"/>
            <a:ext cx="2992929" cy="2609174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3AC1A8D1-776D-4607-A3D0-9A9149DC0506}"/>
              </a:ext>
            </a:extLst>
          </p:cNvPr>
          <p:cNvSpPr txBox="1">
            <a:spLocks/>
          </p:cNvSpPr>
          <p:nvPr/>
        </p:nvSpPr>
        <p:spPr>
          <a:xfrm>
            <a:off x="4311858" y="4718685"/>
            <a:ext cx="3568281" cy="620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dirty="0"/>
              <a:t>32bit -&gt;64bit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5403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53E725-002A-4E8C-BDE5-1ADBAC008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572" y="2210442"/>
            <a:ext cx="4296856" cy="4296856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0CA8B848-2438-4C92-B50C-A5A5594DF8FA}"/>
              </a:ext>
            </a:extLst>
          </p:cNvPr>
          <p:cNvSpPr txBox="1">
            <a:spLocks/>
          </p:cNvSpPr>
          <p:nvPr/>
        </p:nvSpPr>
        <p:spPr>
          <a:xfrm>
            <a:off x="5210570" y="1294914"/>
            <a:ext cx="2600105" cy="1831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000" b="1" dirty="0">
                <a:solidFill>
                  <a:srgbClr val="FF5B5B"/>
                </a:solidFill>
              </a:rPr>
              <a:t>32bit? </a:t>
            </a:r>
          </a:p>
          <a:p>
            <a:pPr marL="0" indent="0">
              <a:buNone/>
            </a:pPr>
            <a:r>
              <a:rPr lang="en-US" altLang="ko-KR" sz="4000" b="1" dirty="0">
                <a:solidFill>
                  <a:srgbClr val="FF5B5B"/>
                </a:solidFill>
              </a:rPr>
              <a:t>64bit?</a:t>
            </a:r>
            <a:endParaRPr lang="ko-KR" altLang="en-US" sz="4000" b="1" dirty="0">
              <a:solidFill>
                <a:srgbClr val="FF5B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8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1D792F0-7FC4-4531-9282-10CE1DF0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182" y="1090678"/>
            <a:ext cx="4267633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문제 상황 </a:t>
            </a:r>
            <a:r>
              <a:rPr lang="en-US" altLang="ko-KR" sz="6000" b="1" dirty="0"/>
              <a:t>1</a:t>
            </a:r>
            <a:endParaRPr lang="ko-KR" altLang="en-US" sz="3200" b="1" dirty="0"/>
          </a:p>
        </p:txBody>
      </p:sp>
      <p:pic>
        <p:nvPicPr>
          <p:cNvPr id="3" name="그림 2" descr="텍스트, 장식, 여러개이(가) 표시된 사진&#10;&#10;자동 생성된 설명">
            <a:extLst>
              <a:ext uri="{FF2B5EF4-FFF2-40B4-BE49-F238E27FC236}">
                <a16:creationId xmlns:a16="http://schemas.microsoft.com/office/drawing/2014/main" id="{DD750C36-688D-4771-80CB-96752E1A6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4" y="2202785"/>
            <a:ext cx="5725891" cy="3564537"/>
          </a:xfrm>
          <a:prstGeom prst="rect">
            <a:avLst/>
          </a:prstGeom>
        </p:spPr>
      </p:pic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E3F94D12-989E-44B9-AF03-7FB535B5E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33" y="1832410"/>
            <a:ext cx="3906739" cy="31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2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D79A9A-655C-4553-8376-03FFF74E7983}"/>
              </a:ext>
            </a:extLst>
          </p:cNvPr>
          <p:cNvSpPr/>
          <p:nvPr/>
        </p:nvSpPr>
        <p:spPr>
          <a:xfrm>
            <a:off x="3309452" y="2293646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EF1512-580E-4109-9487-ACEC183DB442}"/>
              </a:ext>
            </a:extLst>
          </p:cNvPr>
          <p:cNvSpPr/>
          <p:nvPr/>
        </p:nvSpPr>
        <p:spPr>
          <a:xfrm flipH="1">
            <a:off x="3309451" y="3476818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CB274-2675-477E-84B6-8FC50C2228C8}"/>
              </a:ext>
            </a:extLst>
          </p:cNvPr>
          <p:cNvSpPr/>
          <p:nvPr/>
        </p:nvSpPr>
        <p:spPr>
          <a:xfrm>
            <a:off x="5000540" y="1472726"/>
            <a:ext cx="2091354" cy="3218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메모리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(RAM)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4DE1DA-6CCD-4E36-832C-878C228ACFB2}"/>
              </a:ext>
            </a:extLst>
          </p:cNvPr>
          <p:cNvSpPr/>
          <p:nvPr/>
        </p:nvSpPr>
        <p:spPr>
          <a:xfrm>
            <a:off x="1218097" y="1472726"/>
            <a:ext cx="2091354" cy="3218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CPU</a:t>
            </a:r>
            <a:endParaRPr lang="ko-KR" altLang="en-US" sz="32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81B785-83A2-4E6B-B0E2-D37473495755}"/>
              </a:ext>
            </a:extLst>
          </p:cNvPr>
          <p:cNvSpPr/>
          <p:nvPr/>
        </p:nvSpPr>
        <p:spPr>
          <a:xfrm>
            <a:off x="7091894" y="2293646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1E6C72-C29D-46B8-BDCE-7E995279CA39}"/>
              </a:ext>
            </a:extLst>
          </p:cNvPr>
          <p:cNvSpPr/>
          <p:nvPr/>
        </p:nvSpPr>
        <p:spPr>
          <a:xfrm flipH="1">
            <a:off x="7091893" y="3476818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F563B-CC14-42E5-9263-284E6E0391F5}"/>
              </a:ext>
            </a:extLst>
          </p:cNvPr>
          <p:cNvSpPr/>
          <p:nvPr/>
        </p:nvSpPr>
        <p:spPr>
          <a:xfrm>
            <a:off x="8782982" y="1472726"/>
            <a:ext cx="2091354" cy="3218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  <a:p>
            <a:pPr algn="ctr"/>
            <a:r>
              <a:rPr lang="ko-KR" altLang="en-US" sz="3200" b="1" dirty="0"/>
              <a:t>하드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디스크</a:t>
            </a:r>
            <a:r>
              <a:rPr lang="en-US" altLang="ko-KR" sz="3200" b="1" dirty="0"/>
              <a:t>(HDD)</a:t>
            </a:r>
            <a:endParaRPr lang="ko-KR" altLang="en-US" sz="3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7A9D84-2952-433E-9103-1CD42B4C8DD5}"/>
              </a:ext>
            </a:extLst>
          </p:cNvPr>
          <p:cNvSpPr/>
          <p:nvPr/>
        </p:nvSpPr>
        <p:spPr>
          <a:xfrm>
            <a:off x="8782982" y="1472726"/>
            <a:ext cx="2091354" cy="1042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DA9CE8-6F65-4B02-8CC7-68E3D9C64248}"/>
              </a:ext>
            </a:extLst>
          </p:cNvPr>
          <p:cNvGrpSpPr/>
          <p:nvPr/>
        </p:nvGrpSpPr>
        <p:grpSpPr>
          <a:xfrm>
            <a:off x="6052567" y="604218"/>
            <a:ext cx="3782442" cy="1114657"/>
            <a:chOff x="6052567" y="1020263"/>
            <a:chExt cx="3782442" cy="523220"/>
          </a:xfrm>
        </p:grpSpPr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EC50236D-9F65-4D3D-9523-00F2833E6C38}"/>
                </a:ext>
              </a:extLst>
            </p:cNvPr>
            <p:cNvCxnSpPr>
              <a:stCxn id="7" idx="0"/>
              <a:endCxn id="9" idx="0"/>
            </p:cNvCxnSpPr>
            <p:nvPr/>
          </p:nvCxnSpPr>
          <p:spPr>
            <a:xfrm rot="5400000" flipH="1" flipV="1">
              <a:off x="7937438" y="-418495"/>
              <a:ext cx="12700" cy="3782442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AE2546-9507-4CAE-A917-80AA8CF20C00}"/>
                </a:ext>
              </a:extLst>
            </p:cNvPr>
            <p:cNvSpPr txBox="1"/>
            <p:nvPr/>
          </p:nvSpPr>
          <p:spPr>
            <a:xfrm>
              <a:off x="6965815" y="102026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가상메모리</a:t>
              </a:r>
            </a:p>
          </p:txBody>
        </p:sp>
      </p:grpSp>
      <p:pic>
        <p:nvPicPr>
          <p:cNvPr id="17" name="그림 16" descr="텍스트, 장식, 여러개이(가) 표시된 사진&#10;&#10;자동 생성된 설명">
            <a:extLst>
              <a:ext uri="{FF2B5EF4-FFF2-40B4-BE49-F238E27FC236}">
                <a16:creationId xmlns:a16="http://schemas.microsoft.com/office/drawing/2014/main" id="{2896369E-BA8F-4F3E-9868-C4F93A55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73" y="4952107"/>
            <a:ext cx="2428588" cy="1511868"/>
          </a:xfrm>
          <a:prstGeom prst="rect">
            <a:avLst/>
          </a:prstGeom>
        </p:spPr>
      </p:pic>
      <p:pic>
        <p:nvPicPr>
          <p:cNvPr id="18" name="그림 17" descr="지도이(가) 표시된 사진&#10;&#10;자동 생성된 설명">
            <a:extLst>
              <a:ext uri="{FF2B5EF4-FFF2-40B4-BE49-F238E27FC236}">
                <a16:creationId xmlns:a16="http://schemas.microsoft.com/office/drawing/2014/main" id="{1066CC62-270A-45A8-819B-78B3C523E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844" y="1062291"/>
            <a:ext cx="1610021" cy="1315954"/>
          </a:xfrm>
          <a:prstGeom prst="rect">
            <a:avLst/>
          </a:prstGeom>
        </p:spPr>
      </p:pic>
      <p:pic>
        <p:nvPicPr>
          <p:cNvPr id="19" name="그림 18" descr="지도이(가) 표시된 사진&#10;&#10;자동 생성된 설명">
            <a:extLst>
              <a:ext uri="{FF2B5EF4-FFF2-40B4-BE49-F238E27FC236}">
                <a16:creationId xmlns:a16="http://schemas.microsoft.com/office/drawing/2014/main" id="{6C6798CD-963C-4067-9B7E-6D7932CE9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698" y="938803"/>
            <a:ext cx="1610021" cy="1315954"/>
          </a:xfrm>
          <a:prstGeom prst="rect">
            <a:avLst/>
          </a:prstGeom>
        </p:spPr>
      </p:pic>
      <p:pic>
        <p:nvPicPr>
          <p:cNvPr id="20" name="그림 19" descr="지도이(가) 표시된 사진&#10;&#10;자동 생성된 설명">
            <a:extLst>
              <a:ext uri="{FF2B5EF4-FFF2-40B4-BE49-F238E27FC236}">
                <a16:creationId xmlns:a16="http://schemas.microsoft.com/office/drawing/2014/main" id="{049A16C8-76F8-4D06-81D2-19FBD6624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860" y="801876"/>
            <a:ext cx="1610021" cy="13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4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1D792F0-7FC4-4531-9282-10CE1DF0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182" y="1090678"/>
            <a:ext cx="4267633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문제 상황 </a:t>
            </a:r>
            <a:r>
              <a:rPr lang="en-US" altLang="ko-KR" sz="6000" b="1" dirty="0"/>
              <a:t>2</a:t>
            </a:r>
            <a:endParaRPr lang="ko-KR" altLang="en-US" sz="3200" b="1" dirty="0"/>
          </a:p>
        </p:txBody>
      </p:sp>
      <p:pic>
        <p:nvPicPr>
          <p:cNvPr id="3" name="그림 2" descr="텍스트, 장식, 여러개이(가) 표시된 사진&#10;&#10;자동 생성된 설명">
            <a:extLst>
              <a:ext uri="{FF2B5EF4-FFF2-40B4-BE49-F238E27FC236}">
                <a16:creationId xmlns:a16="http://schemas.microsoft.com/office/drawing/2014/main" id="{DD750C36-688D-4771-80CB-96752E1A6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054" y="2202785"/>
            <a:ext cx="5725891" cy="35645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2E482A-8198-4204-A1E2-5C99AF34E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68" y="3141807"/>
            <a:ext cx="1076475" cy="106694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E9FE5B0-12C7-451D-8AE4-B1946BD0B4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b="9124"/>
          <a:stretch/>
        </p:blipFill>
        <p:spPr>
          <a:xfrm>
            <a:off x="9114405" y="3141807"/>
            <a:ext cx="116221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F9E684A-9E1F-4A08-B02E-422BEC8A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182" y="1090678"/>
            <a:ext cx="4267633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/>
              <a:t>문제 상황 </a:t>
            </a:r>
            <a:r>
              <a:rPr lang="en-US" altLang="ko-KR" sz="6000" b="1"/>
              <a:t>2</a:t>
            </a:r>
            <a:endParaRPr lang="ko-KR" altLang="en-US" sz="3200" b="1" dirty="0"/>
          </a:p>
        </p:txBody>
      </p:sp>
      <p:pic>
        <p:nvPicPr>
          <p:cNvPr id="3" name="그림 2" descr="장식, 다채로운, 놀이기구이(가) 표시된 사진&#10;&#10;자동 생성된 설명">
            <a:extLst>
              <a:ext uri="{FF2B5EF4-FFF2-40B4-BE49-F238E27FC236}">
                <a16:creationId xmlns:a16="http://schemas.microsoft.com/office/drawing/2014/main" id="{82D7E03E-1A2E-457F-A83F-3CB11137C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2" y="2261287"/>
            <a:ext cx="5518352" cy="32914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26CB00-FA89-4FD8-9CCF-B9D927F79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68" y="2574249"/>
            <a:ext cx="1076475" cy="106694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F4FC8E5-2965-4A2B-A599-34CD26F9EB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4" b="9124"/>
          <a:stretch/>
        </p:blipFill>
        <p:spPr>
          <a:xfrm>
            <a:off x="9114405" y="2574249"/>
            <a:ext cx="116221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D79A9A-655C-4553-8376-03FFF74E7983}"/>
              </a:ext>
            </a:extLst>
          </p:cNvPr>
          <p:cNvSpPr/>
          <p:nvPr/>
        </p:nvSpPr>
        <p:spPr>
          <a:xfrm>
            <a:off x="3309452" y="2293646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EF1512-580E-4109-9487-ACEC183DB442}"/>
              </a:ext>
            </a:extLst>
          </p:cNvPr>
          <p:cNvSpPr/>
          <p:nvPr/>
        </p:nvSpPr>
        <p:spPr>
          <a:xfrm flipH="1">
            <a:off x="3309451" y="3476818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CB274-2675-477E-84B6-8FC50C2228C8}"/>
              </a:ext>
            </a:extLst>
          </p:cNvPr>
          <p:cNvSpPr/>
          <p:nvPr/>
        </p:nvSpPr>
        <p:spPr>
          <a:xfrm>
            <a:off x="5000540" y="1472726"/>
            <a:ext cx="2091354" cy="3218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메모리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(RAM)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4DE1DA-6CCD-4E36-832C-878C228ACFB2}"/>
              </a:ext>
            </a:extLst>
          </p:cNvPr>
          <p:cNvSpPr/>
          <p:nvPr/>
        </p:nvSpPr>
        <p:spPr>
          <a:xfrm>
            <a:off x="1218097" y="1472726"/>
            <a:ext cx="2091354" cy="3218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CPU</a:t>
            </a:r>
            <a:endParaRPr lang="ko-KR" altLang="en-US" sz="32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81B785-83A2-4E6B-B0E2-D37473495755}"/>
              </a:ext>
            </a:extLst>
          </p:cNvPr>
          <p:cNvSpPr/>
          <p:nvPr/>
        </p:nvSpPr>
        <p:spPr>
          <a:xfrm>
            <a:off x="7091894" y="2293646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1E6C72-C29D-46B8-BDCE-7E995279CA39}"/>
              </a:ext>
            </a:extLst>
          </p:cNvPr>
          <p:cNvSpPr/>
          <p:nvPr/>
        </p:nvSpPr>
        <p:spPr>
          <a:xfrm flipH="1">
            <a:off x="7091893" y="3476818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F563B-CC14-42E5-9263-284E6E0391F5}"/>
              </a:ext>
            </a:extLst>
          </p:cNvPr>
          <p:cNvSpPr/>
          <p:nvPr/>
        </p:nvSpPr>
        <p:spPr>
          <a:xfrm>
            <a:off x="8782982" y="1472726"/>
            <a:ext cx="2091354" cy="3218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200" b="1" dirty="0"/>
          </a:p>
          <a:p>
            <a:pPr algn="ctr"/>
            <a:r>
              <a:rPr lang="ko-KR" altLang="en-US" sz="3200" b="1" dirty="0"/>
              <a:t>하드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디스크</a:t>
            </a:r>
            <a:r>
              <a:rPr lang="en-US" altLang="ko-KR" sz="3200" b="1" dirty="0"/>
              <a:t>(HDD)</a:t>
            </a:r>
            <a:endParaRPr lang="ko-KR" altLang="en-US" sz="3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7A9D84-2952-433E-9103-1CD42B4C8DD5}"/>
              </a:ext>
            </a:extLst>
          </p:cNvPr>
          <p:cNvSpPr/>
          <p:nvPr/>
        </p:nvSpPr>
        <p:spPr>
          <a:xfrm>
            <a:off x="8782982" y="1472726"/>
            <a:ext cx="2091354" cy="104244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DA9CE8-6F65-4B02-8CC7-68E3D9C64248}"/>
              </a:ext>
            </a:extLst>
          </p:cNvPr>
          <p:cNvGrpSpPr/>
          <p:nvPr/>
        </p:nvGrpSpPr>
        <p:grpSpPr>
          <a:xfrm>
            <a:off x="6052567" y="604218"/>
            <a:ext cx="3782442" cy="1114657"/>
            <a:chOff x="6052567" y="1020263"/>
            <a:chExt cx="3782442" cy="523220"/>
          </a:xfrm>
        </p:grpSpPr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EC50236D-9F65-4D3D-9523-00F2833E6C38}"/>
                </a:ext>
              </a:extLst>
            </p:cNvPr>
            <p:cNvCxnSpPr>
              <a:stCxn id="7" idx="0"/>
              <a:endCxn id="9" idx="0"/>
            </p:cNvCxnSpPr>
            <p:nvPr/>
          </p:nvCxnSpPr>
          <p:spPr>
            <a:xfrm rot="5400000" flipH="1" flipV="1">
              <a:off x="7937438" y="-418495"/>
              <a:ext cx="12700" cy="3782442"/>
            </a:xfrm>
            <a:prstGeom prst="bentConnector3">
              <a:avLst>
                <a:gd name="adj1" fmla="val 1800000"/>
              </a:avLst>
            </a:prstGeom>
            <a:ln w="635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AE2546-9507-4CAE-A917-80AA8CF20C00}"/>
                </a:ext>
              </a:extLst>
            </p:cNvPr>
            <p:cNvSpPr txBox="1"/>
            <p:nvPr/>
          </p:nvSpPr>
          <p:spPr>
            <a:xfrm>
              <a:off x="6965815" y="102026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가상메모리</a:t>
              </a:r>
            </a:p>
          </p:txBody>
        </p:sp>
      </p:grpSp>
      <p:pic>
        <p:nvPicPr>
          <p:cNvPr id="17" name="그림 16" descr="텍스트, 장식, 여러개이(가) 표시된 사진&#10;&#10;자동 생성된 설명">
            <a:extLst>
              <a:ext uri="{FF2B5EF4-FFF2-40B4-BE49-F238E27FC236}">
                <a16:creationId xmlns:a16="http://schemas.microsoft.com/office/drawing/2014/main" id="{2896369E-BA8F-4F3E-9868-C4F93A55B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73" y="4952107"/>
            <a:ext cx="2428588" cy="15118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E3BDBB8-41FB-4C7E-A722-C5F6417DE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98" y="1024548"/>
            <a:ext cx="1356509" cy="138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9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3B42-7D3C-48C8-B53D-B85C120F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63" y="2009493"/>
            <a:ext cx="1778874" cy="918894"/>
          </a:xfrm>
        </p:spPr>
        <p:txBody>
          <a:bodyPr>
            <a:noAutofit/>
          </a:bodyPr>
          <a:lstStyle/>
          <a:p>
            <a:r>
              <a:rPr lang="ko-KR" altLang="en-US" sz="6000" b="1" dirty="0" err="1"/>
              <a:t>끄읕</a:t>
            </a:r>
            <a:endParaRPr lang="en-US" altLang="ko-KR" sz="6000" b="1" dirty="0"/>
          </a:p>
        </p:txBody>
      </p:sp>
      <p:pic>
        <p:nvPicPr>
          <p:cNvPr id="6" name="그림 5" descr="장난감, 실내, 인형, 물품이(가) 표시된 사진&#10;&#10;자동 생성된 설명">
            <a:extLst>
              <a:ext uri="{FF2B5EF4-FFF2-40B4-BE49-F238E27FC236}">
                <a16:creationId xmlns:a16="http://schemas.microsoft.com/office/drawing/2014/main" id="{113216D9-BF1D-4E8A-9554-C59BD5AED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50" y="2941071"/>
            <a:ext cx="3581900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D79A9A-655C-4553-8376-03FFF74E7983}"/>
              </a:ext>
            </a:extLst>
          </p:cNvPr>
          <p:cNvSpPr/>
          <p:nvPr/>
        </p:nvSpPr>
        <p:spPr>
          <a:xfrm>
            <a:off x="3309452" y="2821219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EF1512-580E-4109-9487-ACEC183DB442}"/>
              </a:ext>
            </a:extLst>
          </p:cNvPr>
          <p:cNvSpPr/>
          <p:nvPr/>
        </p:nvSpPr>
        <p:spPr>
          <a:xfrm flipH="1">
            <a:off x="3309451" y="4004391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CB274-2675-477E-84B6-8FC50C2228C8}"/>
              </a:ext>
            </a:extLst>
          </p:cNvPr>
          <p:cNvSpPr/>
          <p:nvPr/>
        </p:nvSpPr>
        <p:spPr>
          <a:xfrm>
            <a:off x="5000540" y="2000299"/>
            <a:ext cx="2091354" cy="3218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메인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메모리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(RAM)</a:t>
            </a:r>
            <a:endParaRPr lang="ko-KR" altLang="en-US" sz="32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4DE1DA-6CCD-4E36-832C-878C228ACFB2}"/>
              </a:ext>
            </a:extLst>
          </p:cNvPr>
          <p:cNvSpPr/>
          <p:nvPr/>
        </p:nvSpPr>
        <p:spPr>
          <a:xfrm>
            <a:off x="1218097" y="2000299"/>
            <a:ext cx="2091354" cy="3218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CPU</a:t>
            </a:r>
            <a:endParaRPr lang="ko-KR" altLang="en-US" sz="3200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D81B785-83A2-4E6B-B0E2-D37473495755}"/>
              </a:ext>
            </a:extLst>
          </p:cNvPr>
          <p:cNvSpPr/>
          <p:nvPr/>
        </p:nvSpPr>
        <p:spPr>
          <a:xfrm>
            <a:off x="7091894" y="2821219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31E6C72-C29D-46B8-BDCE-7E995279CA39}"/>
              </a:ext>
            </a:extLst>
          </p:cNvPr>
          <p:cNvSpPr/>
          <p:nvPr/>
        </p:nvSpPr>
        <p:spPr>
          <a:xfrm flipH="1">
            <a:off x="7091893" y="4004391"/>
            <a:ext cx="1727875" cy="595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F563B-CC14-42E5-9263-284E6E0391F5}"/>
              </a:ext>
            </a:extLst>
          </p:cNvPr>
          <p:cNvSpPr/>
          <p:nvPr/>
        </p:nvSpPr>
        <p:spPr>
          <a:xfrm>
            <a:off x="8782982" y="2000299"/>
            <a:ext cx="2091354" cy="3218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하드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디스크</a:t>
            </a:r>
            <a:r>
              <a:rPr lang="en-US" altLang="ko-KR" sz="3200" b="1" dirty="0"/>
              <a:t>(HDD)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445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43" y="2969553"/>
            <a:ext cx="6701590" cy="918894"/>
          </a:xfrm>
        </p:spPr>
        <p:txBody>
          <a:bodyPr>
            <a:noAutofit/>
          </a:bodyPr>
          <a:lstStyle/>
          <a:p>
            <a:pPr algn="ctr"/>
            <a:r>
              <a:rPr lang="en-US" altLang="ko-KR" sz="6000" b="1" dirty="0"/>
              <a:t>CPU</a:t>
            </a:r>
            <a:r>
              <a:rPr lang="ko-KR" altLang="en-US" sz="6000" b="1" dirty="0"/>
              <a:t> 주소 공간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028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AAAE8DD4-7E28-4DBD-94FD-43A6AEDF2857}"/>
              </a:ext>
            </a:extLst>
          </p:cNvPr>
          <p:cNvSpPr txBox="1">
            <a:spLocks/>
          </p:cNvSpPr>
          <p:nvPr/>
        </p:nvSpPr>
        <p:spPr>
          <a:xfrm>
            <a:off x="6813108" y="1181777"/>
            <a:ext cx="830338" cy="36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0</a:t>
            </a:r>
            <a:r>
              <a:rPr lang="ko-KR" altLang="en-US" sz="2000" b="1" dirty="0">
                <a:solidFill>
                  <a:srgbClr val="FF5B5B"/>
                </a:solidFill>
              </a:rPr>
              <a:t>번지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84FA561-6F7D-49EE-809E-475FD276D42C}"/>
              </a:ext>
            </a:extLst>
          </p:cNvPr>
          <p:cNvSpPr txBox="1">
            <a:spLocks/>
          </p:cNvSpPr>
          <p:nvPr/>
        </p:nvSpPr>
        <p:spPr>
          <a:xfrm>
            <a:off x="6813108" y="5337018"/>
            <a:ext cx="1381323" cy="46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2^32</a:t>
            </a:r>
            <a:r>
              <a:rPr lang="ko-KR" altLang="en-US" sz="2000" b="1" dirty="0">
                <a:solidFill>
                  <a:srgbClr val="FF5B5B"/>
                </a:solidFill>
              </a:rPr>
              <a:t>번지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A5C5E56-2846-43D9-A3A1-ED123F57C3EB}"/>
              </a:ext>
            </a:extLst>
          </p:cNvPr>
          <p:cNvSpPr txBox="1">
            <a:spLocks/>
          </p:cNvSpPr>
          <p:nvPr/>
        </p:nvSpPr>
        <p:spPr>
          <a:xfrm>
            <a:off x="6813108" y="1520980"/>
            <a:ext cx="830338" cy="36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1</a:t>
            </a:r>
            <a:r>
              <a:rPr lang="ko-KR" altLang="en-US" sz="2000" b="1" dirty="0">
                <a:solidFill>
                  <a:srgbClr val="FF5B5B"/>
                </a:solidFill>
              </a:rPr>
              <a:t>번지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BBF0B30A-1F6C-431F-BB63-157473D39A6E}"/>
              </a:ext>
            </a:extLst>
          </p:cNvPr>
          <p:cNvSpPr txBox="1">
            <a:spLocks/>
          </p:cNvSpPr>
          <p:nvPr/>
        </p:nvSpPr>
        <p:spPr>
          <a:xfrm>
            <a:off x="7041708" y="2458826"/>
            <a:ext cx="373138" cy="159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.</a:t>
            </a:r>
            <a:endParaRPr lang="ko-KR" altLang="en-US" sz="2000" b="1" dirty="0">
              <a:solidFill>
                <a:srgbClr val="FF5B5B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A8F226D-5C27-486C-A3D1-C33D8F41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72" y="597352"/>
            <a:ext cx="3983841" cy="637540"/>
          </a:xfrm>
        </p:spPr>
        <p:txBody>
          <a:bodyPr>
            <a:noAutofit/>
          </a:bodyPr>
          <a:lstStyle/>
          <a:p>
            <a:pPr algn="ctr"/>
            <a:r>
              <a:rPr lang="en-US" altLang="ko-KR" sz="2800" b="1" dirty="0"/>
              <a:t>CPU</a:t>
            </a:r>
            <a:r>
              <a:rPr lang="ko-KR" altLang="en-US" sz="2800" b="1" dirty="0"/>
              <a:t> 주소 공간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513AE8-D95A-4C85-A89B-11BA0E08110F}"/>
              </a:ext>
            </a:extLst>
          </p:cNvPr>
          <p:cNvSpPr/>
          <p:nvPr/>
        </p:nvSpPr>
        <p:spPr>
          <a:xfrm>
            <a:off x="3947244" y="1292437"/>
            <a:ext cx="2865864" cy="4181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메모리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(RAM)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02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8BFD27DC-26E9-4C63-8211-ACD2ADCC6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2969553"/>
            <a:ext cx="9367024" cy="91889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/>
              <a:t>프로세스 주소 공간</a:t>
            </a:r>
            <a:br>
              <a:rPr lang="en-US" altLang="ko-KR" sz="6000" b="1" dirty="0"/>
            </a:br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800" b="1" dirty="0">
                <a:solidFill>
                  <a:schemeClr val="bg1">
                    <a:lumMod val="75000"/>
                  </a:schemeClr>
                </a:solidFill>
              </a:rPr>
              <a:t>가상 주소 공간</a:t>
            </a:r>
            <a:r>
              <a:rPr lang="en-US" altLang="ko-KR" sz="2800" b="1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0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0B69731C-09EF-4A93-9386-DF42C9FB8F19}"/>
              </a:ext>
            </a:extLst>
          </p:cNvPr>
          <p:cNvSpPr txBox="1">
            <a:spLocks/>
          </p:cNvSpPr>
          <p:nvPr/>
        </p:nvSpPr>
        <p:spPr>
          <a:xfrm>
            <a:off x="6813108" y="1181777"/>
            <a:ext cx="830338" cy="36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0</a:t>
            </a:r>
            <a:r>
              <a:rPr lang="ko-KR" altLang="en-US" sz="2000" b="1" dirty="0">
                <a:solidFill>
                  <a:srgbClr val="FF5B5B"/>
                </a:solidFill>
              </a:rPr>
              <a:t>번지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0728818-3C6C-4A95-AEA3-8F35BDA51CFA}"/>
              </a:ext>
            </a:extLst>
          </p:cNvPr>
          <p:cNvSpPr txBox="1">
            <a:spLocks/>
          </p:cNvSpPr>
          <p:nvPr/>
        </p:nvSpPr>
        <p:spPr>
          <a:xfrm>
            <a:off x="6813108" y="5337018"/>
            <a:ext cx="1381323" cy="46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2^32</a:t>
            </a:r>
            <a:r>
              <a:rPr lang="ko-KR" altLang="en-US" sz="2000" b="1" dirty="0">
                <a:solidFill>
                  <a:srgbClr val="FF5B5B"/>
                </a:solidFill>
              </a:rPr>
              <a:t>번지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995AC7DA-EB48-44E1-A4FE-A4187E779165}"/>
              </a:ext>
            </a:extLst>
          </p:cNvPr>
          <p:cNvSpPr txBox="1">
            <a:spLocks/>
          </p:cNvSpPr>
          <p:nvPr/>
        </p:nvSpPr>
        <p:spPr>
          <a:xfrm>
            <a:off x="6813108" y="1520980"/>
            <a:ext cx="830338" cy="3656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1</a:t>
            </a:r>
            <a:r>
              <a:rPr lang="ko-KR" altLang="en-US" sz="2000" b="1" dirty="0">
                <a:solidFill>
                  <a:srgbClr val="FF5B5B"/>
                </a:solidFill>
              </a:rPr>
              <a:t>번지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8320149-F3B3-4A3E-B065-5F2472378088}"/>
              </a:ext>
            </a:extLst>
          </p:cNvPr>
          <p:cNvSpPr txBox="1">
            <a:spLocks/>
          </p:cNvSpPr>
          <p:nvPr/>
        </p:nvSpPr>
        <p:spPr>
          <a:xfrm>
            <a:off x="7041708" y="2458826"/>
            <a:ext cx="373138" cy="159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5B5B"/>
                </a:solidFill>
              </a:rPr>
              <a:t>.</a:t>
            </a:r>
            <a:endParaRPr lang="ko-KR" altLang="en-US" sz="2000" b="1" dirty="0">
              <a:solidFill>
                <a:srgbClr val="FF5B5B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B5021D2-18DE-44A3-9E79-C29C851B09DB}"/>
              </a:ext>
            </a:extLst>
          </p:cNvPr>
          <p:cNvSpPr txBox="1">
            <a:spLocks/>
          </p:cNvSpPr>
          <p:nvPr/>
        </p:nvSpPr>
        <p:spPr>
          <a:xfrm>
            <a:off x="3386972" y="654897"/>
            <a:ext cx="3983841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프로세스 주소 공간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F4ABA4-2A34-4B30-8867-EE3F19013963}"/>
              </a:ext>
            </a:extLst>
          </p:cNvPr>
          <p:cNvSpPr/>
          <p:nvPr/>
        </p:nvSpPr>
        <p:spPr>
          <a:xfrm>
            <a:off x="3947244" y="1292437"/>
            <a:ext cx="2865864" cy="41817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주소공간</a:t>
            </a:r>
          </a:p>
        </p:txBody>
      </p:sp>
    </p:spTree>
    <p:extLst>
      <p:ext uri="{BB962C8B-B14F-4D97-AF65-F5344CB8AC3E}">
        <p14:creationId xmlns:p14="http://schemas.microsoft.com/office/powerpoint/2010/main" val="293760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1AE6FD-81CC-4DC7-AEFF-E1437B2AE903}"/>
              </a:ext>
            </a:extLst>
          </p:cNvPr>
          <p:cNvSpPr/>
          <p:nvPr/>
        </p:nvSpPr>
        <p:spPr>
          <a:xfrm>
            <a:off x="2301440" y="672137"/>
            <a:ext cx="2966225" cy="107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 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CC4F2E-122F-4CA8-9B66-3E0F355E5CB6}"/>
              </a:ext>
            </a:extLst>
          </p:cNvPr>
          <p:cNvSpPr/>
          <p:nvPr/>
        </p:nvSpPr>
        <p:spPr>
          <a:xfrm>
            <a:off x="2301440" y="1742654"/>
            <a:ext cx="2966225" cy="1070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영역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F60DC7-230C-4A2C-95BE-6FD574C3BCA5}"/>
              </a:ext>
            </a:extLst>
          </p:cNvPr>
          <p:cNvSpPr/>
          <p:nvPr/>
        </p:nvSpPr>
        <p:spPr>
          <a:xfrm>
            <a:off x="2301440" y="2813171"/>
            <a:ext cx="2966225" cy="10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힙</a:t>
            </a:r>
            <a:r>
              <a:rPr lang="ko-KR" altLang="en-US" sz="2000" b="1" dirty="0"/>
              <a:t> 영역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75CC8F-FF8A-44CF-9977-83ECE895CEBA}"/>
              </a:ext>
            </a:extLst>
          </p:cNvPr>
          <p:cNvSpPr/>
          <p:nvPr/>
        </p:nvSpPr>
        <p:spPr>
          <a:xfrm>
            <a:off x="2301440" y="3883687"/>
            <a:ext cx="2966225" cy="10705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스택 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30BC92-09B3-4969-8F5B-A815DF3B1B10}"/>
              </a:ext>
            </a:extLst>
          </p:cNvPr>
          <p:cNvSpPr/>
          <p:nvPr/>
        </p:nvSpPr>
        <p:spPr>
          <a:xfrm>
            <a:off x="5607348" y="672137"/>
            <a:ext cx="3220129" cy="10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사용자가 작성한 코드와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호출된 라이브러리 함수 코드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92919F-8041-42B3-A8D0-6E54092A923E}"/>
              </a:ext>
            </a:extLst>
          </p:cNvPr>
          <p:cNvSpPr/>
          <p:nvPr/>
        </p:nvSpPr>
        <p:spPr>
          <a:xfrm>
            <a:off x="5607348" y="1742654"/>
            <a:ext cx="3700775" cy="10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사용자가 선언한 전역 변수와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라이브러리에 선언된 전역 변수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333EC7-B748-42A6-937B-023482598277}"/>
              </a:ext>
            </a:extLst>
          </p:cNvPr>
          <p:cNvSpPr/>
          <p:nvPr/>
        </p:nvSpPr>
        <p:spPr>
          <a:xfrm>
            <a:off x="5607348" y="2813170"/>
            <a:ext cx="3220129" cy="10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실행 중 동적 할당 받는 공간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1A3D25-5A66-4F8B-B793-92529D37BAC5}"/>
              </a:ext>
            </a:extLst>
          </p:cNvPr>
          <p:cNvSpPr/>
          <p:nvPr/>
        </p:nvSpPr>
        <p:spPr>
          <a:xfrm>
            <a:off x="5607348" y="3883687"/>
            <a:ext cx="3220129" cy="10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함수 호출 시 매개변수와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지역 변수들이 적재되는 스택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1E4E35-3E88-4F9B-A32B-FD837D74F54D}"/>
              </a:ext>
            </a:extLst>
          </p:cNvPr>
          <p:cNvSpPr/>
          <p:nvPr/>
        </p:nvSpPr>
        <p:spPr>
          <a:xfrm>
            <a:off x="2301440" y="4954205"/>
            <a:ext cx="2966225" cy="14817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커널 코드와 데이터 등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A9369A-48F5-497C-98B1-3160F47A4002}"/>
              </a:ext>
            </a:extLst>
          </p:cNvPr>
          <p:cNvCxnSpPr>
            <a:cxnSpLocks/>
          </p:cNvCxnSpPr>
          <p:nvPr/>
        </p:nvCxnSpPr>
        <p:spPr>
          <a:xfrm>
            <a:off x="2016369" y="672137"/>
            <a:ext cx="0" cy="42820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B93E0B-4756-44C1-AE6C-598E89B97BFA}"/>
              </a:ext>
            </a:extLst>
          </p:cNvPr>
          <p:cNvCxnSpPr>
            <a:cxnSpLocks/>
          </p:cNvCxnSpPr>
          <p:nvPr/>
        </p:nvCxnSpPr>
        <p:spPr>
          <a:xfrm>
            <a:off x="2016369" y="4954204"/>
            <a:ext cx="0" cy="14817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34A5BA3A-6629-4623-B41B-6D8CB23EDF63}"/>
              </a:ext>
            </a:extLst>
          </p:cNvPr>
          <p:cNvSpPr txBox="1">
            <a:spLocks/>
          </p:cNvSpPr>
          <p:nvPr/>
        </p:nvSpPr>
        <p:spPr>
          <a:xfrm rot="16200000">
            <a:off x="218278" y="2494399"/>
            <a:ext cx="2891245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>
                <a:solidFill>
                  <a:schemeClr val="accent1"/>
                </a:solidFill>
              </a:rPr>
              <a:t>사용자 공간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155599A3-8C16-4A96-8108-E028CF7FF573}"/>
              </a:ext>
            </a:extLst>
          </p:cNvPr>
          <p:cNvSpPr txBox="1">
            <a:spLocks/>
          </p:cNvSpPr>
          <p:nvPr/>
        </p:nvSpPr>
        <p:spPr>
          <a:xfrm rot="16200000">
            <a:off x="923021" y="5278781"/>
            <a:ext cx="1481765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>
                <a:solidFill>
                  <a:schemeClr val="accent1"/>
                </a:solidFill>
              </a:rPr>
              <a:t>커널 공간</a:t>
            </a:r>
          </a:p>
        </p:txBody>
      </p:sp>
    </p:spTree>
    <p:extLst>
      <p:ext uri="{BB962C8B-B14F-4D97-AF65-F5344CB8AC3E}">
        <p14:creationId xmlns:p14="http://schemas.microsoft.com/office/powerpoint/2010/main" val="151840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01B9D80B-DB4C-4C65-8B38-3FFD9DF828E4}"/>
              </a:ext>
            </a:extLst>
          </p:cNvPr>
          <p:cNvSpPr txBox="1">
            <a:spLocks/>
          </p:cNvSpPr>
          <p:nvPr/>
        </p:nvSpPr>
        <p:spPr>
          <a:xfrm>
            <a:off x="3010455" y="654897"/>
            <a:ext cx="5921151" cy="6375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/>
              <a:t>프로세스 주소 공간 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사용자 공간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1AE6FD-81CC-4DC7-AEFF-E1437B2AE903}"/>
              </a:ext>
            </a:extLst>
          </p:cNvPr>
          <p:cNvSpPr/>
          <p:nvPr/>
        </p:nvSpPr>
        <p:spPr>
          <a:xfrm>
            <a:off x="2301440" y="1563091"/>
            <a:ext cx="2966225" cy="107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코드 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CC4F2E-122F-4CA8-9B66-3E0F355E5CB6}"/>
              </a:ext>
            </a:extLst>
          </p:cNvPr>
          <p:cNvSpPr/>
          <p:nvPr/>
        </p:nvSpPr>
        <p:spPr>
          <a:xfrm>
            <a:off x="2301440" y="2633608"/>
            <a:ext cx="2966225" cy="10705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데이터 영역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F60DC7-230C-4A2C-95BE-6FD574C3BCA5}"/>
              </a:ext>
            </a:extLst>
          </p:cNvPr>
          <p:cNvSpPr/>
          <p:nvPr/>
        </p:nvSpPr>
        <p:spPr>
          <a:xfrm>
            <a:off x="2301440" y="3704125"/>
            <a:ext cx="2966225" cy="10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/>
              <a:t>힙</a:t>
            </a:r>
            <a:r>
              <a:rPr lang="ko-KR" altLang="en-US" sz="2000" b="1" dirty="0"/>
              <a:t> 영역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75CC8F-FF8A-44CF-9977-83ECE895CEBA}"/>
              </a:ext>
            </a:extLst>
          </p:cNvPr>
          <p:cNvSpPr/>
          <p:nvPr/>
        </p:nvSpPr>
        <p:spPr>
          <a:xfrm>
            <a:off x="2301440" y="4774642"/>
            <a:ext cx="2966225" cy="10705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스택 영역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30BC92-09B3-4969-8F5B-A815DF3B1B10}"/>
              </a:ext>
            </a:extLst>
          </p:cNvPr>
          <p:cNvSpPr/>
          <p:nvPr/>
        </p:nvSpPr>
        <p:spPr>
          <a:xfrm>
            <a:off x="5607348" y="1563091"/>
            <a:ext cx="3220129" cy="10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사용자가 작성한 코드와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호출된 라이브러리 함수 코드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92919F-8041-42B3-A8D0-6E54092A923E}"/>
              </a:ext>
            </a:extLst>
          </p:cNvPr>
          <p:cNvSpPr/>
          <p:nvPr/>
        </p:nvSpPr>
        <p:spPr>
          <a:xfrm>
            <a:off x="5607348" y="2633608"/>
            <a:ext cx="3700775" cy="10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사용자가 선언한 전역 변수와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라이브러리에 선언된 전역 변수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333EC7-B748-42A6-937B-023482598277}"/>
              </a:ext>
            </a:extLst>
          </p:cNvPr>
          <p:cNvSpPr/>
          <p:nvPr/>
        </p:nvSpPr>
        <p:spPr>
          <a:xfrm>
            <a:off x="5607348" y="3704124"/>
            <a:ext cx="3220129" cy="10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실행 중 동적 할당 받는 공간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1A3D25-5A66-4F8B-B793-92529D37BAC5}"/>
              </a:ext>
            </a:extLst>
          </p:cNvPr>
          <p:cNvSpPr/>
          <p:nvPr/>
        </p:nvSpPr>
        <p:spPr>
          <a:xfrm>
            <a:off x="5607348" y="4774641"/>
            <a:ext cx="3220129" cy="1070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함수 호출 시 매개변수와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지역 변수들이 적재되는 스택</a:t>
            </a:r>
          </a:p>
        </p:txBody>
      </p:sp>
    </p:spTree>
    <p:extLst>
      <p:ext uri="{BB962C8B-B14F-4D97-AF65-F5344CB8AC3E}">
        <p14:creationId xmlns:p14="http://schemas.microsoft.com/office/powerpoint/2010/main" val="399819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자주색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644</Words>
  <Application>Microsoft Office PowerPoint</Application>
  <PresentationFormat>와이드스크린</PresentationFormat>
  <Paragraphs>209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-apple-system</vt:lpstr>
      <vt:lpstr>맑은 고딕</vt:lpstr>
      <vt:lpstr>Arial</vt:lpstr>
      <vt:lpstr>Office 테마</vt:lpstr>
      <vt:lpstr>프로세스 주소공간</vt:lpstr>
      <vt:lpstr>PowerPoint 프레젠테이션</vt:lpstr>
      <vt:lpstr>PowerPoint 프레젠테이션</vt:lpstr>
      <vt:lpstr>CPU 주소 공간</vt:lpstr>
      <vt:lpstr>CPU 주소 공간</vt:lpstr>
      <vt:lpstr>프로세스 주소 공간 (가상 주소 공간)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그럼 32bit 컴퓨터는  4GB이상의 프로그램은 돌릴 수 없는가?</vt:lpstr>
      <vt:lpstr>PowerPoint 프레젠테이션</vt:lpstr>
      <vt:lpstr>프로세스 주소 공간과 가상메모리</vt:lpstr>
      <vt:lpstr>PowerPoint 프레젠테이션</vt:lpstr>
      <vt:lpstr>PowerPoint 프레젠테이션</vt:lpstr>
      <vt:lpstr>추가적으로..</vt:lpstr>
      <vt:lpstr>PowerPoint 프레젠테이션</vt:lpstr>
      <vt:lpstr>문제 상황 1</vt:lpstr>
      <vt:lpstr>PowerPoint 프레젠테이션</vt:lpstr>
      <vt:lpstr>문제 상황 2</vt:lpstr>
      <vt:lpstr>문제 상황 2</vt:lpstr>
      <vt:lpstr>PowerPoint 프레젠테이션</vt:lpstr>
      <vt:lpstr>끄읕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자바의 입출력</dc:title>
  <dc:creator>박예진</dc:creator>
  <cp:lastModifiedBy>박예진</cp:lastModifiedBy>
  <cp:revision>284</cp:revision>
  <dcterms:created xsi:type="dcterms:W3CDTF">2021-08-08T03:37:08Z</dcterms:created>
  <dcterms:modified xsi:type="dcterms:W3CDTF">2021-09-28T10:16:39Z</dcterms:modified>
</cp:coreProperties>
</file>