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48" r:id="rId3"/>
    <p:sldId id="569" r:id="rId4"/>
    <p:sldId id="567" r:id="rId5"/>
    <p:sldId id="568" r:id="rId6"/>
    <p:sldId id="564" r:id="rId7"/>
    <p:sldId id="565" r:id="rId8"/>
    <p:sldId id="566" r:id="rId9"/>
    <p:sldId id="570" r:id="rId10"/>
    <p:sldId id="571" r:id="rId11"/>
    <p:sldId id="572" r:id="rId12"/>
    <p:sldId id="574" r:id="rId13"/>
    <p:sldId id="577" r:id="rId14"/>
    <p:sldId id="547" r:id="rId15"/>
    <p:sldId id="535" r:id="rId16"/>
    <p:sldId id="551" r:id="rId17"/>
    <p:sldId id="556" r:id="rId18"/>
    <p:sldId id="532" r:id="rId19"/>
    <p:sldId id="575" r:id="rId20"/>
    <p:sldId id="554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50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46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70AD47"/>
    <a:srgbClr val="F3F81C"/>
    <a:srgbClr val="EEA410"/>
    <a:srgbClr val="CC99FF"/>
    <a:srgbClr val="EBF1E9"/>
    <a:srgbClr val="FFFFFF"/>
    <a:srgbClr val="D5E3CF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77153" autoAdjust="0"/>
  </p:normalViewPr>
  <p:slideViewPr>
    <p:cSldViewPr snapToGrid="0">
      <p:cViewPr varScale="1">
        <p:scale>
          <a:sx n="59" d="100"/>
          <a:sy n="59" d="100"/>
        </p:scale>
        <p:origin x="102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8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재할당은 가능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1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3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String pool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java 6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버전까지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Perm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영역이었다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하지만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Perm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영역은 고정된 사이즈이며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Runtime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에 사이즈가 확장되지 않는다</a:t>
            </a: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그래서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intern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String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값이 커지면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OutOfMemoryException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을 발생시킬 수 있었고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그에따라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java 7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버전에서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heap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영역으로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String pool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의 위치를 변경하였다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그리고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java 8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부터는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metaspace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라는 공간에 저장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2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9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7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2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7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95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8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4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72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60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48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transient -&gt; serialize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에 제외할 필드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15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95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args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빼고는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절때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바꾸면 안된다</a:t>
            </a:r>
            <a:r>
              <a:rPr lang="en-US" altLang="ko-KR" b="0" i="0">
                <a:solidFill>
                  <a:srgbClr val="222426"/>
                </a:solidFill>
                <a:effectLst/>
                <a:latin typeface="-apple-system"/>
              </a:rPr>
              <a:t>!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2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21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1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77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42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00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4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8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62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2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리터럴은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 그 자체를 뜻한다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3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문자열의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리터럴형은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string pool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이라는 공간에 저장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3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만약 똑같은 객체를 선언한다면 일단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string pool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찾아서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같은게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있다면 그걸 리턴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6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ko-KR" altLang="en-US" b="1" dirty="0" err="1"/>
              <a:t>알쓸신</a:t>
            </a:r>
            <a:r>
              <a:rPr lang="en-US" altLang="ko-KR" b="1" dirty="0"/>
              <a:t>J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931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20211005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2169447" y="2526267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3259485" y="6499589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6947678" y="2532749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186760" y="651011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2370615" y="5322892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str1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C7752A-975D-4650-851A-FD0A73BA9BE8}"/>
              </a:ext>
            </a:extLst>
          </p:cNvPr>
          <p:cNvSpPr/>
          <p:nvPr/>
        </p:nvSpPr>
        <p:spPr>
          <a:xfrm>
            <a:off x="6947678" y="2526267"/>
            <a:ext cx="3196490" cy="168455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D34A2119-8F11-44DB-9C24-DB0A6BA2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41" y="127423"/>
            <a:ext cx="7961527" cy="22300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48F25E-1F94-421F-9F4C-627C2A9EFAF9}"/>
              </a:ext>
            </a:extLst>
          </p:cNvPr>
          <p:cNvSpPr/>
          <p:nvPr/>
        </p:nvSpPr>
        <p:spPr>
          <a:xfrm>
            <a:off x="2370615" y="4397026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str2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ACEF0D-B88C-4CBA-AF09-EF845038FF4D}"/>
              </a:ext>
            </a:extLst>
          </p:cNvPr>
          <p:cNvSpPr/>
          <p:nvPr/>
        </p:nvSpPr>
        <p:spPr>
          <a:xfrm>
            <a:off x="6947678" y="2526267"/>
            <a:ext cx="3196490" cy="168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32AE0DD4-96DB-40C2-A428-D9CA5B432E0D}"/>
              </a:ext>
            </a:extLst>
          </p:cNvPr>
          <p:cNvSpPr txBox="1">
            <a:spLocks/>
          </p:cNvSpPr>
          <p:nvPr/>
        </p:nvSpPr>
        <p:spPr>
          <a:xfrm>
            <a:off x="6886095" y="2532749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020528" y="2973286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073067" y="3078607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7923092" y="3078607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Hello!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336687" y="3406111"/>
            <a:ext cx="1683841" cy="1328581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CBFBCAC-B331-4CA9-B02C-6E3BB444713C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5336687" y="3406111"/>
            <a:ext cx="1683841" cy="2254447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4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2169447" y="2526267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3259485" y="6499589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6947678" y="2532749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186760" y="651011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2370615" y="5322892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str1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020528" y="5432215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073067" y="5537536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7923092" y="5537536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Hello!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CBFBCAC-B331-4CA9-B02C-6E3BB444713C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5336687" y="5660558"/>
            <a:ext cx="1683841" cy="204482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5CF1761-56CC-4862-903C-A59EE4EAE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14" y="156519"/>
            <a:ext cx="8167371" cy="22073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03B599-078D-4B0E-9B95-E1B5DACDC811}"/>
              </a:ext>
            </a:extLst>
          </p:cNvPr>
          <p:cNvSpPr/>
          <p:nvPr/>
        </p:nvSpPr>
        <p:spPr>
          <a:xfrm>
            <a:off x="6947678" y="2526267"/>
            <a:ext cx="3196490" cy="168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F6EC5B6-55FA-44E3-9592-07BA6389DD85}"/>
              </a:ext>
            </a:extLst>
          </p:cNvPr>
          <p:cNvSpPr txBox="1">
            <a:spLocks/>
          </p:cNvSpPr>
          <p:nvPr/>
        </p:nvSpPr>
        <p:spPr>
          <a:xfrm>
            <a:off x="6886095" y="2532749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2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2169447" y="2526267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3259485" y="6499589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6947678" y="2532749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186760" y="651011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2370615" y="5322892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str1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020528" y="5432215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073067" y="5537536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7923092" y="5537536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Hello!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CBFBCAC-B331-4CA9-B02C-6E3BB444713C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5336687" y="5660558"/>
            <a:ext cx="1683841" cy="204482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5CF1761-56CC-4862-903C-A59EE4EAE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14" y="156519"/>
            <a:ext cx="8167371" cy="22073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03B599-078D-4B0E-9B95-E1B5DACDC811}"/>
              </a:ext>
            </a:extLst>
          </p:cNvPr>
          <p:cNvSpPr/>
          <p:nvPr/>
        </p:nvSpPr>
        <p:spPr>
          <a:xfrm>
            <a:off x="6947678" y="2526267"/>
            <a:ext cx="3196490" cy="168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F6EC5B6-55FA-44E3-9592-07BA6389DD85}"/>
              </a:ext>
            </a:extLst>
          </p:cNvPr>
          <p:cNvSpPr txBox="1">
            <a:spLocks/>
          </p:cNvSpPr>
          <p:nvPr/>
        </p:nvSpPr>
        <p:spPr>
          <a:xfrm>
            <a:off x="6886095" y="2532749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4F8901-7019-403B-9EE6-ED4F41F11C4A}"/>
              </a:ext>
            </a:extLst>
          </p:cNvPr>
          <p:cNvSpPr/>
          <p:nvPr/>
        </p:nvSpPr>
        <p:spPr>
          <a:xfrm>
            <a:off x="2370615" y="4495137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str2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17747-034C-4592-84E3-AA52B8039087}"/>
              </a:ext>
            </a:extLst>
          </p:cNvPr>
          <p:cNvSpPr/>
          <p:nvPr/>
        </p:nvSpPr>
        <p:spPr>
          <a:xfrm>
            <a:off x="7020528" y="4502863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2B9218-244C-41E2-A6E0-791D6F3AA27B}"/>
              </a:ext>
            </a:extLst>
          </p:cNvPr>
          <p:cNvSpPr/>
          <p:nvPr/>
        </p:nvSpPr>
        <p:spPr>
          <a:xfrm>
            <a:off x="7073067" y="4608184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B7F17-E005-4287-8D38-C945B60C2A3A}"/>
              </a:ext>
            </a:extLst>
          </p:cNvPr>
          <p:cNvSpPr/>
          <p:nvPr/>
        </p:nvSpPr>
        <p:spPr>
          <a:xfrm>
            <a:off x="7923092" y="4608184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Hello!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2B0604-2343-420E-A1C3-0032D6BC699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336687" y="4806369"/>
            <a:ext cx="1683841" cy="129319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1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F98380-7ACD-7B47-B38D-CEE4021C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77" y="969964"/>
            <a:ext cx="8391646" cy="491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String</a:t>
            </a:r>
            <a:r>
              <a:rPr lang="ko-KR" altLang="en-US" sz="6000" b="1" dirty="0"/>
              <a:t>과 </a:t>
            </a:r>
            <a:r>
              <a:rPr lang="en-US" altLang="ko-KR" sz="6000" b="1" dirty="0" err="1"/>
              <a:t>StringBuffer</a:t>
            </a:r>
            <a:r>
              <a:rPr lang="ko-KR" altLang="en-US" sz="6000" b="1" dirty="0"/>
              <a:t>과</a:t>
            </a:r>
            <a:r>
              <a:rPr lang="en-US" altLang="ko-KR" sz="6000" b="1" dirty="0"/>
              <a:t> StringBuilder</a:t>
            </a:r>
            <a:endParaRPr lang="ko-KR" altLang="en-US" sz="3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570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C31B12-9313-4A4F-9902-5C2ED06CA76B}"/>
              </a:ext>
            </a:extLst>
          </p:cNvPr>
          <p:cNvSpPr/>
          <p:nvPr/>
        </p:nvSpPr>
        <p:spPr>
          <a:xfrm>
            <a:off x="1515650" y="1402914"/>
            <a:ext cx="3883068" cy="4390373"/>
          </a:xfrm>
          <a:prstGeom prst="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FCFAB-8F0D-432D-9CBA-03310DF19511}"/>
              </a:ext>
            </a:extLst>
          </p:cNvPr>
          <p:cNvSpPr/>
          <p:nvPr/>
        </p:nvSpPr>
        <p:spPr>
          <a:xfrm>
            <a:off x="6793284" y="1402914"/>
            <a:ext cx="3883068" cy="4390373"/>
          </a:xfrm>
          <a:prstGeom prst="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535FC42-DEBA-4FC1-919E-859B90215A2C}"/>
              </a:ext>
            </a:extLst>
          </p:cNvPr>
          <p:cNvSpPr txBox="1">
            <a:spLocks/>
          </p:cNvSpPr>
          <p:nvPr/>
        </p:nvSpPr>
        <p:spPr>
          <a:xfrm>
            <a:off x="1496705" y="577046"/>
            <a:ext cx="3902012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Immutable</a:t>
            </a:r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endParaRPr lang="ko-KR" alt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44DF121-D2AF-4981-A7A9-CFC9C35E406D}"/>
              </a:ext>
            </a:extLst>
          </p:cNvPr>
          <p:cNvSpPr txBox="1">
            <a:spLocks/>
          </p:cNvSpPr>
          <p:nvPr/>
        </p:nvSpPr>
        <p:spPr>
          <a:xfrm>
            <a:off x="6667314" y="580214"/>
            <a:ext cx="402798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Mutable Obj</a:t>
            </a:r>
            <a:endParaRPr lang="ko-KR" alt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EBDD73-0AD3-425F-8C1D-3FC24594EAEC}"/>
              </a:ext>
            </a:extLst>
          </p:cNvPr>
          <p:cNvSpPr txBox="1">
            <a:spLocks/>
          </p:cNvSpPr>
          <p:nvPr/>
        </p:nvSpPr>
        <p:spPr>
          <a:xfrm>
            <a:off x="7009280" y="1739534"/>
            <a:ext cx="3451076" cy="381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List&lt;&gt;</a:t>
            </a:r>
          </a:p>
          <a:p>
            <a:r>
              <a:rPr lang="en-US" altLang="ko-KR" sz="4000" b="1" dirty="0" err="1"/>
              <a:t>ArrayList</a:t>
            </a:r>
            <a:r>
              <a:rPr lang="en-US" altLang="ko-KR" sz="4000" b="1" dirty="0"/>
              <a:t>&lt;&gt;</a:t>
            </a:r>
          </a:p>
          <a:p>
            <a:r>
              <a:rPr lang="en-US" altLang="ko-KR" sz="4000" b="1" dirty="0"/>
              <a:t>HashMap&lt;&gt;</a:t>
            </a:r>
          </a:p>
          <a:p>
            <a:r>
              <a:rPr lang="en-US" altLang="ko-KR" sz="4000" b="1" dirty="0"/>
              <a:t>StringBuilder</a:t>
            </a:r>
          </a:p>
          <a:p>
            <a:r>
              <a:rPr lang="en-US" altLang="ko-KR" sz="4000" b="1" dirty="0" err="1"/>
              <a:t>StringBuffer</a:t>
            </a:r>
            <a:endParaRPr lang="ko-KR" altLang="en-US" sz="4000" b="1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E2D7C31-34F9-4C46-9A0F-378B11E2C59C}"/>
              </a:ext>
            </a:extLst>
          </p:cNvPr>
          <p:cNvSpPr txBox="1">
            <a:spLocks/>
          </p:cNvSpPr>
          <p:nvPr/>
        </p:nvSpPr>
        <p:spPr>
          <a:xfrm>
            <a:off x="1731646" y="1739534"/>
            <a:ext cx="3451076" cy="381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Wrapper</a:t>
            </a:r>
          </a:p>
          <a:p>
            <a:r>
              <a:rPr lang="en-US" altLang="ko-KR" sz="4000" b="1" dirty="0"/>
              <a:t>String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46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95" y="855003"/>
            <a:ext cx="287785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</a:t>
            </a:r>
            <a:endParaRPr lang="ko-KR" altLang="en-US" sz="32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AA172AA-B984-48E2-B24A-02B982D55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56" y="2433831"/>
            <a:ext cx="6810887" cy="198134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AAB8C3-16B5-4AE6-B267-F7432655EC13}"/>
              </a:ext>
            </a:extLst>
          </p:cNvPr>
          <p:cNvCxnSpPr/>
          <p:nvPr/>
        </p:nvCxnSpPr>
        <p:spPr>
          <a:xfrm>
            <a:off x="1371600" y="3360420"/>
            <a:ext cx="2137410" cy="0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70A4A4-C7A3-484A-AF13-2C7BAFD07061}"/>
              </a:ext>
            </a:extLst>
          </p:cNvPr>
          <p:cNvCxnSpPr/>
          <p:nvPr/>
        </p:nvCxnSpPr>
        <p:spPr>
          <a:xfrm>
            <a:off x="1371600" y="3074670"/>
            <a:ext cx="2137410" cy="0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0499A62-3554-4489-BAF9-3E562C189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55" y="4680584"/>
            <a:ext cx="6810887" cy="10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95" y="855003"/>
            <a:ext cx="287785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</a:t>
            </a:r>
            <a:endParaRPr lang="ko-KR" altLang="en-US" sz="32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A5E668-B00B-487D-B55D-CF3E5588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2" y="2792570"/>
            <a:ext cx="10966175" cy="12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8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774778" y="200751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64816" y="598083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31884" y="200751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470966" y="598488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1975946" y="480413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7CB35AE-2E3B-4F13-85C2-A649B626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95" y="855003"/>
            <a:ext cx="287785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</a:t>
            </a:r>
            <a:endParaRPr lang="ko-KR" altLang="en-US" sz="32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C7752A-975D-4650-851A-FD0A73BA9BE8}"/>
              </a:ext>
            </a:extLst>
          </p:cNvPr>
          <p:cNvSpPr/>
          <p:nvPr/>
        </p:nvSpPr>
        <p:spPr>
          <a:xfrm>
            <a:off x="7231884" y="2001031"/>
            <a:ext cx="3196490" cy="168455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1ECF50-D02C-478E-8E8D-6EE922430519}"/>
              </a:ext>
            </a:extLst>
          </p:cNvPr>
          <p:cNvSpPr/>
          <p:nvPr/>
        </p:nvSpPr>
        <p:spPr>
          <a:xfrm>
            <a:off x="7231884" y="1981089"/>
            <a:ext cx="3196490" cy="2423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8DB5D815-D954-42A6-BAAC-0A1B3A571FB1}"/>
              </a:ext>
            </a:extLst>
          </p:cNvPr>
          <p:cNvSpPr txBox="1">
            <a:spLocks/>
          </p:cNvSpPr>
          <p:nvPr/>
        </p:nvSpPr>
        <p:spPr>
          <a:xfrm>
            <a:off x="7170301" y="1987570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304734" y="2431442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357273" y="253676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8207298" y="2536763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4942018" y="2864267"/>
            <a:ext cx="2362716" cy="2277537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0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774778" y="200751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64816" y="598083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31884" y="200751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470966" y="598488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1975946" y="480413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7CB35AE-2E3B-4F13-85C2-A649B626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95" y="855003"/>
            <a:ext cx="287785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</a:t>
            </a:r>
            <a:endParaRPr lang="ko-KR" altLang="en-US" sz="32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C7752A-975D-4650-851A-FD0A73BA9BE8}"/>
              </a:ext>
            </a:extLst>
          </p:cNvPr>
          <p:cNvSpPr/>
          <p:nvPr/>
        </p:nvSpPr>
        <p:spPr>
          <a:xfrm>
            <a:off x="7231884" y="2001031"/>
            <a:ext cx="3196490" cy="168455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1ECF50-D02C-478E-8E8D-6EE922430519}"/>
              </a:ext>
            </a:extLst>
          </p:cNvPr>
          <p:cNvSpPr/>
          <p:nvPr/>
        </p:nvSpPr>
        <p:spPr>
          <a:xfrm>
            <a:off x="7231884" y="1981089"/>
            <a:ext cx="3196490" cy="2423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8DB5D815-D954-42A6-BAAC-0A1B3A571FB1}"/>
              </a:ext>
            </a:extLst>
          </p:cNvPr>
          <p:cNvSpPr txBox="1">
            <a:spLocks/>
          </p:cNvSpPr>
          <p:nvPr/>
        </p:nvSpPr>
        <p:spPr>
          <a:xfrm>
            <a:off x="7170301" y="1987570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304734" y="2431442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357273" y="2536763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8207298" y="2536763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4942018" y="3858469"/>
            <a:ext cx="2362716" cy="1283335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D58401-4E5E-4AF5-A836-4B5944B3D6CC}"/>
              </a:ext>
            </a:extLst>
          </p:cNvPr>
          <p:cNvSpPr/>
          <p:nvPr/>
        </p:nvSpPr>
        <p:spPr>
          <a:xfrm>
            <a:off x="7304734" y="3425644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C21E2C-441D-4B4B-B7E6-00670FB5FD54}"/>
              </a:ext>
            </a:extLst>
          </p:cNvPr>
          <p:cNvSpPr/>
          <p:nvPr/>
        </p:nvSpPr>
        <p:spPr>
          <a:xfrm>
            <a:off x="7357273" y="3530965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413B41-1EE9-4DB0-AC5A-C33AD102DE06}"/>
              </a:ext>
            </a:extLst>
          </p:cNvPr>
          <p:cNvSpPr/>
          <p:nvPr/>
        </p:nvSpPr>
        <p:spPr>
          <a:xfrm>
            <a:off x="8207298" y="3530965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 C World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==</a:t>
            </a:r>
            <a:r>
              <a:rPr lang="ko-KR" altLang="en-US" sz="6000" b="1" dirty="0"/>
              <a:t>과 </a:t>
            </a:r>
            <a:r>
              <a:rPr lang="en-US" altLang="ko-KR" sz="6000" b="1" dirty="0"/>
              <a:t>equals()</a:t>
            </a:r>
            <a:endParaRPr lang="ko-KR" altLang="en-US" sz="3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57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71" y="855003"/>
            <a:ext cx="5143499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StringBuilder</a:t>
            </a:r>
            <a:endParaRPr lang="ko-KR" altLang="en-US" sz="32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D48578-1986-4CC4-83B1-2C57624C0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70" y="2247858"/>
            <a:ext cx="7105900" cy="23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2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71" y="855003"/>
            <a:ext cx="5143499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StringBuilder</a:t>
            </a:r>
            <a:endParaRPr lang="ko-KR" altLang="en-US" sz="32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70EF9FA-3000-4A6E-B2FB-E33F6ADB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74" y="2005809"/>
            <a:ext cx="9094851" cy="37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0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71" y="855003"/>
            <a:ext cx="5143499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StringBuilder</a:t>
            </a:r>
            <a:endParaRPr lang="ko-KR" altLang="en-US" sz="32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B24C9C9-2916-4F09-BEC8-714CC8F79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43" y="3475532"/>
            <a:ext cx="7251033" cy="214036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03E886-C03C-4F64-899D-F2C9A263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50" y="2259372"/>
            <a:ext cx="9188598" cy="12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5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774778" y="200751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64816" y="598083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31884" y="200751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470966" y="598488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1975946" y="480413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4942018" y="5141804"/>
            <a:ext cx="2362716" cy="205920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304734" y="4914899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357273" y="5020220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8207298" y="5020220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7CB35AE-2E3B-4F13-85C2-A649B626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95" y="855003"/>
            <a:ext cx="287785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</a:t>
            </a:r>
            <a:endParaRPr lang="ko-KR" altLang="en-US" sz="3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52878B-FD26-4BD6-B115-A9C9B95B5832}"/>
              </a:ext>
            </a:extLst>
          </p:cNvPr>
          <p:cNvSpPr/>
          <p:nvPr/>
        </p:nvSpPr>
        <p:spPr>
          <a:xfrm>
            <a:off x="7231884" y="1943101"/>
            <a:ext cx="3196490" cy="168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B6CC27-B17B-4AB0-BD0F-3714D76CD3A4}"/>
              </a:ext>
            </a:extLst>
          </p:cNvPr>
          <p:cNvSpPr txBox="1">
            <a:spLocks/>
          </p:cNvSpPr>
          <p:nvPr/>
        </p:nvSpPr>
        <p:spPr>
          <a:xfrm>
            <a:off x="7170301" y="1949583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7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1774778" y="2007513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2864816" y="5980835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7231884" y="2007513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470966" y="598488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1975946" y="4804138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4942018" y="5141804"/>
            <a:ext cx="2362716" cy="205920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304734" y="4914899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357273" y="5020220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8207298" y="5020220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 C world!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7CB35AE-2E3B-4F13-85C2-A649B626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95" y="855003"/>
            <a:ext cx="287785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String</a:t>
            </a:r>
            <a:endParaRPr lang="ko-KR" altLang="en-US" sz="3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05322-B75C-446D-9C3D-695D56C89FE2}"/>
              </a:ext>
            </a:extLst>
          </p:cNvPr>
          <p:cNvSpPr/>
          <p:nvPr/>
        </p:nvSpPr>
        <p:spPr>
          <a:xfrm>
            <a:off x="7231884" y="1943101"/>
            <a:ext cx="3196490" cy="168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CBA2086-67CA-448F-9266-5BDAA930C8B4}"/>
              </a:ext>
            </a:extLst>
          </p:cNvPr>
          <p:cNvSpPr txBox="1">
            <a:spLocks/>
          </p:cNvSpPr>
          <p:nvPr/>
        </p:nvSpPr>
        <p:spPr>
          <a:xfrm>
            <a:off x="7170301" y="1949583"/>
            <a:ext cx="1626375" cy="466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99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71" y="855003"/>
            <a:ext cx="5143499" cy="918894"/>
          </a:xfrm>
        </p:spPr>
        <p:txBody>
          <a:bodyPr>
            <a:noAutofit/>
          </a:bodyPr>
          <a:lstStyle/>
          <a:p>
            <a:r>
              <a:rPr lang="en-US" altLang="ko-KR" sz="6000" b="1" dirty="0" err="1"/>
              <a:t>StringBuffer</a:t>
            </a:r>
            <a:endParaRPr lang="ko-KR" altLang="en-US" sz="32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FDF78AA-2A6B-4EF6-91FB-2FA0800C5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73" y="2349569"/>
            <a:ext cx="7696093" cy="21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896D87C-F93E-4BE2-BD00-7C7D370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71" y="855003"/>
            <a:ext cx="5143499" cy="918894"/>
          </a:xfrm>
        </p:spPr>
        <p:txBody>
          <a:bodyPr>
            <a:noAutofit/>
          </a:bodyPr>
          <a:lstStyle/>
          <a:p>
            <a:r>
              <a:rPr lang="en-US" altLang="ko-KR" sz="6000" b="1" dirty="0" err="1"/>
              <a:t>StringBuffer</a:t>
            </a:r>
            <a:endParaRPr lang="ko-KR" altLang="en-US" sz="32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304B5F1-273B-4159-9E36-F390BBF89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69"/>
          <a:stretch/>
        </p:blipFill>
        <p:spPr>
          <a:xfrm>
            <a:off x="1743468" y="1773897"/>
            <a:ext cx="8292102" cy="341666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53A0D3-7FBC-4273-B2F6-B0534511F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1" y="5044822"/>
            <a:ext cx="7762269" cy="15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8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BA0B4F-1F4A-45EA-92A4-A1CA757F1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" y="175017"/>
            <a:ext cx="11726303" cy="65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22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public static void main (String[] </a:t>
            </a:r>
            <a:r>
              <a:rPr lang="en-US" altLang="ko-KR" sz="4000" b="1" dirty="0" err="1"/>
              <a:t>args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637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public static void main (String[] </a:t>
            </a:r>
            <a:r>
              <a:rPr lang="en-US" altLang="ko-KR" sz="4000" b="1" dirty="0" err="1"/>
              <a:t>args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7C4E9-9790-41DC-B18E-4C9B2128AC7D}"/>
              </a:ext>
            </a:extLst>
          </p:cNvPr>
          <p:cNvSpPr/>
          <p:nvPr/>
        </p:nvSpPr>
        <p:spPr>
          <a:xfrm>
            <a:off x="1569527" y="3778123"/>
            <a:ext cx="1513568" cy="138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EBEB2-1DAC-4C65-A203-0B7835DF7F43}"/>
              </a:ext>
            </a:extLst>
          </p:cNvPr>
          <p:cNvSpPr txBox="1"/>
          <p:nvPr/>
        </p:nvSpPr>
        <p:spPr>
          <a:xfrm>
            <a:off x="1217229" y="3888447"/>
            <a:ext cx="882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접근지정자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외부에서 접근 가능하도록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준다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1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9941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201075E-9BD6-483D-9BB9-304A493C29A0}"/>
              </a:ext>
            </a:extLst>
          </p:cNvPr>
          <p:cNvSpPr/>
          <p:nvPr/>
        </p:nvSpPr>
        <p:spPr>
          <a:xfrm>
            <a:off x="4489001" y="3320210"/>
            <a:ext cx="3798472" cy="17940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equals() 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동등성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→ 같은 값인가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1C1C59D-D9DD-44B7-B39B-69E04AABF3BD}"/>
              </a:ext>
            </a:extLst>
          </p:cNvPr>
          <p:cNvSpPr/>
          <p:nvPr/>
        </p:nvSpPr>
        <p:spPr>
          <a:xfrm>
            <a:off x="4489001" y="1340939"/>
            <a:ext cx="3682726" cy="17940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</a:rPr>
              <a:t>==</a:t>
            </a:r>
            <a:r>
              <a:rPr lang="en-US" altLang="ko-KR" sz="44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동일성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→ 같은 객체인가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6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public static void main (String[] </a:t>
            </a:r>
            <a:r>
              <a:rPr lang="en-US" altLang="ko-KR" sz="4000" b="1" dirty="0" err="1"/>
              <a:t>args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7C4E9-9790-41DC-B18E-4C9B2128AC7D}"/>
              </a:ext>
            </a:extLst>
          </p:cNvPr>
          <p:cNvSpPr/>
          <p:nvPr/>
        </p:nvSpPr>
        <p:spPr>
          <a:xfrm>
            <a:off x="3071755" y="3778123"/>
            <a:ext cx="1513568" cy="138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EBEB2-1DAC-4C65-A203-0B7835DF7F43}"/>
              </a:ext>
            </a:extLst>
          </p:cNvPr>
          <p:cNvSpPr txBox="1"/>
          <p:nvPr/>
        </p:nvSpPr>
        <p:spPr>
          <a:xfrm>
            <a:off x="2719456" y="3888447"/>
            <a:ext cx="6930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92D050"/>
                </a:solidFill>
              </a:rPr>
              <a:t>정적메소드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컴파일 시 바로 메모리에 생긴다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프로그램이 소멸 될 때까지 필요한 메서드 이므로 정적 메소드로 선언</a:t>
            </a:r>
            <a:endParaRPr lang="en-US" altLang="ko-K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7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public static void main (String[] </a:t>
            </a:r>
            <a:r>
              <a:rPr lang="en-US" altLang="ko-KR" sz="4000" b="1" dirty="0" err="1"/>
              <a:t>args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7C4E9-9790-41DC-B18E-4C9B2128AC7D}"/>
              </a:ext>
            </a:extLst>
          </p:cNvPr>
          <p:cNvSpPr/>
          <p:nvPr/>
        </p:nvSpPr>
        <p:spPr>
          <a:xfrm>
            <a:off x="4483580" y="3778123"/>
            <a:ext cx="1513568" cy="138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EBEB2-1DAC-4C65-A203-0B7835DF7F43}"/>
              </a:ext>
            </a:extLst>
          </p:cNvPr>
          <p:cNvSpPr txBox="1"/>
          <p:nvPr/>
        </p:nvSpPr>
        <p:spPr>
          <a:xfrm>
            <a:off x="4483580" y="3888447"/>
            <a:ext cx="6930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92D050"/>
                </a:solidFill>
              </a:rPr>
              <a:t>리턴값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</a:t>
            </a:r>
            <a:r>
              <a:rPr lang="ko-KR" alt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종료시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반환되는 함수 이기 때문에 </a:t>
            </a:r>
            <a:r>
              <a:rPr lang="ko-KR" alt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리턴값이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필요 없으므로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선언</a:t>
            </a:r>
            <a:endParaRPr lang="en-US" altLang="ko-K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59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public static void main (String[] </a:t>
            </a:r>
            <a:r>
              <a:rPr lang="en-US" altLang="ko-KR" sz="4000" b="1" dirty="0" err="1"/>
              <a:t>args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7C4E9-9790-41DC-B18E-4C9B2128AC7D}"/>
              </a:ext>
            </a:extLst>
          </p:cNvPr>
          <p:cNvSpPr/>
          <p:nvPr/>
        </p:nvSpPr>
        <p:spPr>
          <a:xfrm>
            <a:off x="5789867" y="3700540"/>
            <a:ext cx="1513568" cy="138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EBEB2-1DAC-4C65-A203-0B7835DF7F43}"/>
              </a:ext>
            </a:extLst>
          </p:cNvPr>
          <p:cNvSpPr txBox="1"/>
          <p:nvPr/>
        </p:nvSpPr>
        <p:spPr>
          <a:xfrm>
            <a:off x="5087737" y="3797292"/>
            <a:ext cx="6930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EntryPoint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이름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그냥 자바에서 정한 시작점 이름</a:t>
            </a:r>
            <a:endParaRPr lang="en-US" altLang="ko-K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public static void main (String[] </a:t>
            </a:r>
            <a:r>
              <a:rPr lang="en-US" altLang="ko-KR" sz="4000" b="1" dirty="0" err="1"/>
              <a:t>args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7C4E9-9790-41DC-B18E-4C9B2128AC7D}"/>
              </a:ext>
            </a:extLst>
          </p:cNvPr>
          <p:cNvSpPr/>
          <p:nvPr/>
        </p:nvSpPr>
        <p:spPr>
          <a:xfrm>
            <a:off x="7504367" y="3735610"/>
            <a:ext cx="2929589" cy="123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EBEB2-1DAC-4C65-A203-0B7835DF7F43}"/>
              </a:ext>
            </a:extLst>
          </p:cNvPr>
          <p:cNvSpPr txBox="1"/>
          <p:nvPr/>
        </p:nvSpPr>
        <p:spPr>
          <a:xfrm>
            <a:off x="7397633" y="3840200"/>
            <a:ext cx="4603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파라미터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컴파일 시 값을 </a:t>
            </a:r>
            <a:endParaRPr lang="en-US" altLang="ko-K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두개 이상 받을 수 있도록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Spring[]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매개변수로 받는다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709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3F96D4-14BF-4DD8-83E4-2D3C7AE46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14" y="323432"/>
            <a:ext cx="7459116" cy="59825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98D9C3-558A-40C6-82B7-2E8BBAF38CA1}"/>
              </a:ext>
            </a:extLst>
          </p:cNvPr>
          <p:cNvSpPr/>
          <p:nvPr/>
        </p:nvSpPr>
        <p:spPr>
          <a:xfrm>
            <a:off x="4163786" y="2090057"/>
            <a:ext cx="783771" cy="408214"/>
          </a:xfrm>
          <a:prstGeom prst="rect">
            <a:avLst/>
          </a:prstGeom>
          <a:noFill/>
          <a:ln w="539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7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E5B6D5-5388-42B9-B169-87D05448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72" y="1430067"/>
            <a:ext cx="8566855" cy="39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0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2969553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CEC309F-B80C-47D7-AD0A-A89AE072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36" y="1989902"/>
            <a:ext cx="7961527" cy="223001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C5C34A7-3E4F-41CD-BFDA-FB3AEB3A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33" y="4219913"/>
            <a:ext cx="2291731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True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72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876977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54C747-CE24-4696-8760-BF55E7E68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14" y="1889025"/>
            <a:ext cx="8167371" cy="220739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EF119B8-0090-48FD-BB56-A300CEC3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33" y="4138891"/>
            <a:ext cx="229173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False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21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722810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literal</a:t>
            </a:r>
            <a:endParaRPr lang="ko-KR" altLang="en-US" sz="3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944587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3B9BCB-8ECA-4107-9F3D-60ED2D05AD8B}"/>
              </a:ext>
            </a:extLst>
          </p:cNvPr>
          <p:cNvSpPr txBox="1">
            <a:spLocks/>
          </p:cNvSpPr>
          <p:nvPr/>
        </p:nvSpPr>
        <p:spPr>
          <a:xfrm>
            <a:off x="1271239" y="3474253"/>
            <a:ext cx="9367024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리터럴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0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69" y="2969553"/>
            <a:ext cx="458346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int a = 100;</a:t>
            </a:r>
            <a:endParaRPr lang="ko-KR" altLang="en-US" sz="3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7AA5D7-18BA-44AC-BC3F-DDA5D0B3E187}"/>
              </a:ext>
            </a:extLst>
          </p:cNvPr>
          <p:cNvSpPr/>
          <p:nvPr/>
        </p:nvSpPr>
        <p:spPr>
          <a:xfrm>
            <a:off x="6691350" y="3888447"/>
            <a:ext cx="1271550" cy="1247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B1644-7856-416F-BD16-33E692461E6A}"/>
              </a:ext>
            </a:extLst>
          </p:cNvPr>
          <p:cNvSpPr txBox="1"/>
          <p:nvPr/>
        </p:nvSpPr>
        <p:spPr>
          <a:xfrm>
            <a:off x="6675560" y="4051011"/>
            <a:ext cx="1287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literal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966439" y="767902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D80C9-8A76-4A0E-BB75-D531D9456C8F}"/>
              </a:ext>
            </a:extLst>
          </p:cNvPr>
          <p:cNvSpPr/>
          <p:nvPr/>
        </p:nvSpPr>
        <p:spPr>
          <a:xfrm>
            <a:off x="2299757" y="732862"/>
            <a:ext cx="3796243" cy="22607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 = 15;        </a:t>
            </a:r>
            <a:r>
              <a:rPr lang="en-US" altLang="ko-KR" dirty="0">
                <a:solidFill>
                  <a:schemeClr val="bg1"/>
                </a:solidFill>
              </a:rPr>
              <a:t>//10</a:t>
            </a:r>
            <a:r>
              <a:rPr lang="ko-KR" altLang="en-US" dirty="0">
                <a:solidFill>
                  <a:schemeClr val="bg1"/>
                </a:solidFill>
              </a:rPr>
              <a:t>진수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b = 015;      </a:t>
            </a:r>
            <a:r>
              <a:rPr lang="en-US" altLang="ko-KR" dirty="0">
                <a:solidFill>
                  <a:schemeClr val="bg1"/>
                </a:solidFill>
              </a:rPr>
              <a:t>//8</a:t>
            </a:r>
            <a:r>
              <a:rPr lang="ko-KR" altLang="en-US" dirty="0">
                <a:solidFill>
                  <a:schemeClr val="bg1"/>
                </a:solidFill>
              </a:rPr>
              <a:t>진수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c = 0x15;     </a:t>
            </a:r>
            <a:r>
              <a:rPr lang="en-US" altLang="ko-KR" dirty="0">
                <a:solidFill>
                  <a:schemeClr val="bg1"/>
                </a:solidFill>
              </a:rPr>
              <a:t>//16</a:t>
            </a:r>
            <a:r>
              <a:rPr lang="ko-KR" altLang="en-US" dirty="0">
                <a:solidFill>
                  <a:schemeClr val="bg1"/>
                </a:solidFill>
              </a:rPr>
              <a:t>진수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d = 0b0101; </a:t>
            </a:r>
            <a:r>
              <a:rPr lang="en-US" altLang="ko-KR" dirty="0">
                <a:solidFill>
                  <a:schemeClr val="bg1"/>
                </a:solidFill>
              </a:rPr>
              <a:t>//2</a:t>
            </a:r>
            <a:r>
              <a:rPr lang="ko-KR" altLang="en-US" dirty="0">
                <a:solidFill>
                  <a:schemeClr val="bg1"/>
                </a:solidFill>
              </a:rPr>
              <a:t>진수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long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1000L;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BA70B6-B112-4997-A541-8F3BA9366218}"/>
              </a:ext>
            </a:extLst>
          </p:cNvPr>
          <p:cNvSpPr/>
          <p:nvPr/>
        </p:nvSpPr>
        <p:spPr>
          <a:xfrm>
            <a:off x="6170396" y="717584"/>
            <a:ext cx="3796243" cy="226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float f = 0.1234f; 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double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g = 0.1234;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double h = 1234E-4;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138C4E-5FC8-4967-903E-56F4142E3809}"/>
              </a:ext>
            </a:extLst>
          </p:cNvPr>
          <p:cNvSpPr/>
          <p:nvPr/>
        </p:nvSpPr>
        <p:spPr>
          <a:xfrm>
            <a:off x="6170397" y="3090629"/>
            <a:ext cx="3796244" cy="1487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r>
              <a:rPr lang="en-US" altLang="ko-KR" dirty="0">
                <a:solidFill>
                  <a:schemeClr val="tx1"/>
                </a:solidFill>
              </a:rPr>
              <a:t> t = 10&gt;0;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19DBC78-E0A4-40BD-B727-092F73047E61}"/>
              </a:ext>
            </a:extLst>
          </p:cNvPr>
          <p:cNvSpPr txBox="1">
            <a:spLocks/>
          </p:cNvSpPr>
          <p:nvPr/>
        </p:nvSpPr>
        <p:spPr>
          <a:xfrm>
            <a:off x="4340534" y="634125"/>
            <a:ext cx="204789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정수형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C489E-AB2A-4F60-AE63-B696F9E506B8}"/>
              </a:ext>
            </a:extLst>
          </p:cNvPr>
          <p:cNvSpPr/>
          <p:nvPr/>
        </p:nvSpPr>
        <p:spPr>
          <a:xfrm>
            <a:off x="2299757" y="3090629"/>
            <a:ext cx="3796243" cy="1487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char c = ‘a’;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char c = ‘\n’;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3E79C20-0AE4-4482-AB9E-381DDA8DFDD7}"/>
              </a:ext>
            </a:extLst>
          </p:cNvPr>
          <p:cNvSpPr txBox="1">
            <a:spLocks/>
          </p:cNvSpPr>
          <p:nvPr/>
        </p:nvSpPr>
        <p:spPr>
          <a:xfrm>
            <a:off x="4340534" y="2979451"/>
            <a:ext cx="2047891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문자형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0D2E6B8-3813-4B47-82F0-D4FE81D2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899" y="3075826"/>
            <a:ext cx="1598718" cy="71461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논리형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F77A1B2-AB77-4FAA-8485-14F2290B2F70}"/>
              </a:ext>
            </a:extLst>
          </p:cNvPr>
          <p:cNvSpPr txBox="1">
            <a:spLocks/>
          </p:cNvSpPr>
          <p:nvPr/>
        </p:nvSpPr>
        <p:spPr>
          <a:xfrm>
            <a:off x="8442899" y="716432"/>
            <a:ext cx="1598718" cy="714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실수형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FF7828-C429-45CB-B905-0110DE917D4D}"/>
              </a:ext>
            </a:extLst>
          </p:cNvPr>
          <p:cNvSpPr/>
          <p:nvPr/>
        </p:nvSpPr>
        <p:spPr>
          <a:xfrm>
            <a:off x="2299757" y="4674736"/>
            <a:ext cx="7666882" cy="1487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str = “</a:t>
            </a:r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r>
              <a:rPr lang="en-US" altLang="ko-KR" dirty="0">
                <a:solidFill>
                  <a:schemeClr val="tx1"/>
                </a:solidFill>
              </a:rPr>
              <a:t>”;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8EE3DB-8F5F-4668-8E38-A79E9C5A66C3}"/>
              </a:ext>
            </a:extLst>
          </p:cNvPr>
          <p:cNvSpPr/>
          <p:nvPr/>
        </p:nvSpPr>
        <p:spPr>
          <a:xfrm>
            <a:off x="2287832" y="4674042"/>
            <a:ext cx="7666882" cy="1487056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String str = “</a:t>
            </a:r>
            <a:r>
              <a:rPr lang="en-US" altLang="ko-KR" sz="2800" b="1" dirty="0" err="1">
                <a:solidFill>
                  <a:schemeClr val="bg1"/>
                </a:solidFill>
              </a:rPr>
              <a:t>abcde</a:t>
            </a:r>
            <a:r>
              <a:rPr lang="en-US" altLang="ko-KR" sz="2800" b="1" dirty="0">
                <a:solidFill>
                  <a:schemeClr val="bg1"/>
                </a:solidFill>
              </a:rPr>
              <a:t>”;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7941297D-3B32-4490-9DC7-1173817D91CF}"/>
              </a:ext>
            </a:extLst>
          </p:cNvPr>
          <p:cNvSpPr txBox="1">
            <a:spLocks/>
          </p:cNvSpPr>
          <p:nvPr/>
        </p:nvSpPr>
        <p:spPr>
          <a:xfrm>
            <a:off x="8027670" y="4674736"/>
            <a:ext cx="2013947" cy="714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문자열형</a:t>
            </a:r>
          </a:p>
        </p:txBody>
      </p:sp>
    </p:spTree>
    <p:extLst>
      <p:ext uri="{BB962C8B-B14F-4D97-AF65-F5344CB8AC3E}">
        <p14:creationId xmlns:p14="http://schemas.microsoft.com/office/powerpoint/2010/main" val="15175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16E22-B1F8-6141-BBAA-90F487C00AAC}"/>
              </a:ext>
            </a:extLst>
          </p:cNvPr>
          <p:cNvSpPr/>
          <p:nvPr/>
        </p:nvSpPr>
        <p:spPr>
          <a:xfrm>
            <a:off x="2169447" y="2526267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942CAD6-213E-3F4F-911D-1B45DF6CE516}"/>
              </a:ext>
            </a:extLst>
          </p:cNvPr>
          <p:cNvSpPr txBox="1"/>
          <p:nvPr/>
        </p:nvSpPr>
        <p:spPr>
          <a:xfrm>
            <a:off x="3259485" y="6499589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7166F-98F1-A645-8E27-B25A4DEA00D8}"/>
              </a:ext>
            </a:extLst>
          </p:cNvPr>
          <p:cNvSpPr/>
          <p:nvPr/>
        </p:nvSpPr>
        <p:spPr>
          <a:xfrm>
            <a:off x="6947678" y="2532749"/>
            <a:ext cx="3196490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84B7E76-521C-0249-86CC-19D1B5A68B69}"/>
              </a:ext>
            </a:extLst>
          </p:cNvPr>
          <p:cNvSpPr txBox="1"/>
          <p:nvPr/>
        </p:nvSpPr>
        <p:spPr>
          <a:xfrm>
            <a:off x="8186760" y="6510116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C3AA9-9052-734C-96C6-A65D402E56FF}"/>
              </a:ext>
            </a:extLst>
          </p:cNvPr>
          <p:cNvSpPr/>
          <p:nvPr/>
        </p:nvSpPr>
        <p:spPr>
          <a:xfrm>
            <a:off x="2370615" y="5322892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str1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C7752A-975D-4650-851A-FD0A73BA9BE8}"/>
              </a:ext>
            </a:extLst>
          </p:cNvPr>
          <p:cNvSpPr/>
          <p:nvPr/>
        </p:nvSpPr>
        <p:spPr>
          <a:xfrm>
            <a:off x="6947678" y="2526267"/>
            <a:ext cx="3196490" cy="168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D630D2C-3B00-465C-A1D0-32111744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095" y="2532749"/>
            <a:ext cx="1626375" cy="466229"/>
          </a:xfrm>
        </p:spPr>
        <p:txBody>
          <a:bodyPr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 Pool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D34A2119-8F11-44DB-9C24-DB0A6BA2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41" y="127423"/>
            <a:ext cx="7961527" cy="223001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ADEE-E564-4CAD-82FC-142421A9024A}"/>
              </a:ext>
            </a:extLst>
          </p:cNvPr>
          <p:cNvSpPr/>
          <p:nvPr/>
        </p:nvSpPr>
        <p:spPr>
          <a:xfrm>
            <a:off x="7020528" y="2976621"/>
            <a:ext cx="3045582" cy="865649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5D113-9B5B-40A7-B28E-B86BE8BB2300}"/>
              </a:ext>
            </a:extLst>
          </p:cNvPr>
          <p:cNvSpPr/>
          <p:nvPr/>
        </p:nvSpPr>
        <p:spPr>
          <a:xfrm>
            <a:off x="7073067" y="3081942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836C2-EDB6-40BA-AF67-EB108F8808AD}"/>
              </a:ext>
            </a:extLst>
          </p:cNvPr>
          <p:cNvSpPr/>
          <p:nvPr/>
        </p:nvSpPr>
        <p:spPr>
          <a:xfrm>
            <a:off x="7923092" y="3081942"/>
            <a:ext cx="2076799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Hello! 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1BE3DB-387D-054E-91BA-DDDDB2B990E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5336687" y="3409446"/>
            <a:ext cx="1683841" cy="2251112"/>
          </a:xfrm>
          <a:prstGeom prst="straightConnector1">
            <a:avLst/>
          </a:prstGeom>
          <a:ln w="412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6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487</Words>
  <Application>Microsoft Office PowerPoint</Application>
  <PresentationFormat>와이드스크린</PresentationFormat>
  <Paragraphs>174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-apple-system</vt:lpstr>
      <vt:lpstr>맑은 고딕</vt:lpstr>
      <vt:lpstr>Arial</vt:lpstr>
      <vt:lpstr>consolas</vt:lpstr>
      <vt:lpstr>Lato</vt:lpstr>
      <vt:lpstr>Office 테마</vt:lpstr>
      <vt:lpstr>알쓸신J</vt:lpstr>
      <vt:lpstr>==과 equals()</vt:lpstr>
      <vt:lpstr>PowerPoint 프레젠테이션</vt:lpstr>
      <vt:lpstr>True</vt:lpstr>
      <vt:lpstr>False</vt:lpstr>
      <vt:lpstr>literal</vt:lpstr>
      <vt:lpstr>int a = 100;</vt:lpstr>
      <vt:lpstr>논리형</vt:lpstr>
      <vt:lpstr>String Pool</vt:lpstr>
      <vt:lpstr>PowerPoint 프레젠테이션</vt:lpstr>
      <vt:lpstr>PowerPoint 프레젠테이션</vt:lpstr>
      <vt:lpstr>PowerPoint 프레젠테이션</vt:lpstr>
      <vt:lpstr>PowerPoint 프레젠테이션</vt:lpstr>
      <vt:lpstr>String과 StringBuffer과 StringBuilder</vt:lpstr>
      <vt:lpstr>PowerPoint 프레젠테이션</vt:lpstr>
      <vt:lpstr>String</vt:lpstr>
      <vt:lpstr>String</vt:lpstr>
      <vt:lpstr>String</vt:lpstr>
      <vt:lpstr>String</vt:lpstr>
      <vt:lpstr>StringBuilder</vt:lpstr>
      <vt:lpstr>StringBuilder</vt:lpstr>
      <vt:lpstr>StringBuilder</vt:lpstr>
      <vt:lpstr>String</vt:lpstr>
      <vt:lpstr>String</vt:lpstr>
      <vt:lpstr>StringBuffer</vt:lpstr>
      <vt:lpstr>StringBuffer</vt:lpstr>
      <vt:lpstr>PowerPoint 프레젠테이션</vt:lpstr>
      <vt:lpstr>public static void main (String[] args)</vt:lpstr>
      <vt:lpstr>public static void main (String[] args)</vt:lpstr>
      <vt:lpstr>public static void main (String[] args)</vt:lpstr>
      <vt:lpstr>public static void main (String[] args)</vt:lpstr>
      <vt:lpstr>public static void main (String[] args)</vt:lpstr>
      <vt:lpstr>public static void main (String[] args)</vt:lpstr>
      <vt:lpstr>PowerPoint 프레젠테이션</vt:lpstr>
      <vt:lpstr>PowerPoint 프레젠테이션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301</cp:revision>
  <dcterms:created xsi:type="dcterms:W3CDTF">2021-08-08T03:37:08Z</dcterms:created>
  <dcterms:modified xsi:type="dcterms:W3CDTF">2021-10-05T10:10:07Z</dcterms:modified>
</cp:coreProperties>
</file>