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672" r:id="rId3"/>
    <p:sldId id="693" r:id="rId4"/>
    <p:sldId id="694" r:id="rId5"/>
    <p:sldId id="670" r:id="rId6"/>
    <p:sldId id="68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BC0E9"/>
    <a:srgbClr val="FFAFAF"/>
    <a:srgbClr val="353535"/>
    <a:srgbClr val="FFFF53"/>
    <a:srgbClr val="F3F81C"/>
    <a:srgbClr val="70AD47"/>
    <a:srgbClr val="EEA410"/>
    <a:srgbClr val="CC99FF"/>
    <a:srgbClr val="EB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87738" autoAdjust="0"/>
  </p:normalViewPr>
  <p:slideViewPr>
    <p:cSldViewPr snapToGrid="0">
      <p:cViewPr varScale="1">
        <p:scale>
          <a:sx n="145" d="100"/>
          <a:sy n="145" d="100"/>
        </p:scale>
        <p:origin x="-996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5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4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3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longroadhome/FE-CSRClient-Side-Rendering-vs-SSRServer-Side-Rendering-feat.-React%EB%A5%BC-%EC%A4%91%EC%A0%90%EC%9C%BC%EB%A1%9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600" dirty="0"/>
          </a:p>
          <a:p>
            <a:pPr algn="r"/>
            <a:r>
              <a:rPr lang="en-US" altLang="ko-KR" sz="1600" dirty="0" smtClean="0"/>
              <a:t>2021105 </a:t>
            </a:r>
            <a:r>
              <a:rPr lang="ko-KR" altLang="en-US" sz="1600" dirty="0" smtClean="0"/>
              <a:t>김근</a:t>
            </a:r>
            <a:r>
              <a:rPr lang="ko-KR" altLang="en-US" sz="1600" dirty="0"/>
              <a:t>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58E449DA-253E-4C34-A508-1A26C57968D7}"/>
              </a:ext>
            </a:extLst>
          </p:cNvPr>
          <p:cNvSpPr txBox="1">
            <a:spLocks/>
          </p:cNvSpPr>
          <p:nvPr/>
        </p:nvSpPr>
        <p:spPr>
          <a:xfrm>
            <a:off x="1156701" y="2404507"/>
            <a:ext cx="9878598" cy="138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SSR 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CSR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SSG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="" xmlns:a16="http://schemas.microsoft.com/office/drawing/2014/main" id="{622B3039-0BF7-4513-85E8-C4E5CA234B22}"/>
              </a:ext>
            </a:extLst>
          </p:cNvPr>
          <p:cNvSpPr txBox="1">
            <a:spLocks/>
          </p:cNvSpPr>
          <p:nvPr/>
        </p:nvSpPr>
        <p:spPr>
          <a:xfrm>
            <a:off x="3666931" y="2568039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 smtClean="0"/>
              <a:t>MPA </a:t>
            </a:r>
            <a:r>
              <a:rPr lang="ko-KR" altLang="en-US" sz="4000" b="1" dirty="0" smtClean="0"/>
              <a:t>와 </a:t>
            </a:r>
            <a:r>
              <a:rPr lang="en-US" altLang="ko-KR" sz="4000" b="1" dirty="0" smtClean="0"/>
              <a:t>SPA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BD7A8A-E038-41D1-BEEE-F16FB7CA6496}"/>
              </a:ext>
            </a:extLst>
          </p:cNvPr>
          <p:cNvSpPr txBox="1"/>
          <p:nvPr/>
        </p:nvSpPr>
        <p:spPr>
          <a:xfrm>
            <a:off x="3450716" y="1720328"/>
            <a:ext cx="532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(Multi Page Application, Single Page Application)</a:t>
            </a: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4" y="2227035"/>
            <a:ext cx="5319376" cy="281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91" y="2227034"/>
            <a:ext cx="5089338" cy="281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9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 smtClean="0"/>
              <a:t>SSR </a:t>
            </a:r>
            <a:r>
              <a:rPr lang="ko-KR" altLang="en-US" sz="4000" b="1" dirty="0"/>
              <a:t>과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CSR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BD7A8A-E038-41D1-BEEE-F16FB7CA6496}"/>
              </a:ext>
            </a:extLst>
          </p:cNvPr>
          <p:cNvSpPr txBox="1"/>
          <p:nvPr/>
        </p:nvSpPr>
        <p:spPr>
          <a:xfrm>
            <a:off x="3450716" y="1720328"/>
            <a:ext cx="5052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(Server Side Rendering, Client Side Rendering)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44" y="2366659"/>
            <a:ext cx="4820379" cy="31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73" y="2337674"/>
            <a:ext cx="4931660" cy="324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9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6552D69-C714-4159-9072-6C2429D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6708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 smtClean="0"/>
              <a:t>SSG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BD7A8A-E038-41D1-BEEE-F16FB7CA6496}"/>
              </a:ext>
            </a:extLst>
          </p:cNvPr>
          <p:cNvSpPr txBox="1"/>
          <p:nvPr/>
        </p:nvSpPr>
        <p:spPr>
          <a:xfrm>
            <a:off x="4861801" y="1714438"/>
            <a:ext cx="267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(Server Site Generation)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11" y="2529918"/>
            <a:ext cx="5202464" cy="300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66" y="2477294"/>
            <a:ext cx="5087198" cy="285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6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=""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71" y="811832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 smtClean="0"/>
              <a:t>출</a:t>
            </a:r>
            <a:r>
              <a:rPr lang="ko-KR" altLang="en-US" sz="4000" b="1" dirty="0"/>
              <a:t>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87C75E4F-25C3-4D40-9034-77DD827B2243}"/>
              </a:ext>
            </a:extLst>
          </p:cNvPr>
          <p:cNvSpPr txBox="1">
            <a:spLocks/>
          </p:cNvSpPr>
          <p:nvPr/>
        </p:nvSpPr>
        <p:spPr>
          <a:xfrm>
            <a:off x="2177456" y="2174660"/>
            <a:ext cx="8216443" cy="4324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b="1" dirty="0" smtClean="0">
              <a:hlinkClick r:id="rId3"/>
            </a:endParaRPr>
          </a:p>
          <a:p>
            <a:r>
              <a:rPr lang="ko-KR" altLang="en-US" sz="1800" b="1" dirty="0" err="1" smtClean="0"/>
              <a:t>웹동작원리</a:t>
            </a:r>
            <a:r>
              <a:rPr lang="ko-KR" altLang="en-US" sz="1800" b="1" dirty="0" smtClean="0"/>
              <a:t> 원문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영문</a:t>
            </a:r>
            <a:r>
              <a:rPr lang="en-US" altLang="ko-KR" sz="1800" b="1" dirty="0" smtClean="0"/>
              <a:t>)</a:t>
            </a:r>
            <a:endParaRPr lang="en-US" altLang="ko-KR" sz="1800" b="1" dirty="0" smtClean="0">
              <a:hlinkClick r:id="rId3"/>
            </a:endParaRPr>
          </a:p>
          <a:p>
            <a:r>
              <a:rPr lang="en-US" altLang="ko-KR" sz="1800" b="1" dirty="0" smtClean="0">
                <a:hlinkClick r:id="rId3"/>
              </a:rPr>
              <a:t>https</a:t>
            </a:r>
            <a:r>
              <a:rPr lang="en-US" altLang="ko-KR" sz="1800" b="1" dirty="0">
                <a:hlinkClick r:id="rId3"/>
              </a:rPr>
              <a:t>://www.html5rocks.com/en/tutorials/internals/howbrowserswork</a:t>
            </a:r>
            <a:r>
              <a:rPr lang="en-US" altLang="ko-KR" sz="1800" b="1" dirty="0" smtClean="0">
                <a:hlinkClick r:id="rId3"/>
              </a:rPr>
              <a:t>/</a:t>
            </a:r>
          </a:p>
          <a:p>
            <a:endParaRPr lang="en-US" altLang="ko-KR" sz="1800" b="1" dirty="0" smtClean="0">
              <a:hlinkClick r:id="rId3"/>
            </a:endParaRPr>
          </a:p>
          <a:p>
            <a:r>
              <a:rPr lang="ko-KR" altLang="en-US" sz="1800" b="1" dirty="0" err="1"/>
              <a:t>웹동작원리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번</a:t>
            </a:r>
            <a:r>
              <a:rPr lang="ko-KR" altLang="en-US" sz="1800" b="1" dirty="0"/>
              <a:t>역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한</a:t>
            </a:r>
            <a:r>
              <a:rPr lang="ko-KR" altLang="en-US" sz="1800" b="1" dirty="0"/>
              <a:t>글</a:t>
            </a:r>
            <a:r>
              <a:rPr lang="en-US" altLang="ko-KR" sz="1800" b="1" dirty="0" smtClean="0"/>
              <a:t>)</a:t>
            </a:r>
            <a:endParaRPr lang="en-US" altLang="ko-KR" sz="1800" b="1" dirty="0">
              <a:hlinkClick r:id="rId3"/>
            </a:endParaRPr>
          </a:p>
          <a:p>
            <a:r>
              <a:rPr lang="en-US" altLang="ko-KR" sz="1800" b="1" dirty="0">
                <a:hlinkClick r:id="rId3"/>
              </a:rPr>
              <a:t>https://d2.naver.com/helloworld/59361</a:t>
            </a:r>
          </a:p>
          <a:p>
            <a:endParaRPr lang="en-US" altLang="ko-KR" sz="1800" b="1" dirty="0">
              <a:hlinkClick r:id="rId3"/>
            </a:endParaRPr>
          </a:p>
          <a:p>
            <a:r>
              <a:rPr lang="en-US" altLang="ko-KR" sz="1800" b="1" dirty="0" smtClean="0">
                <a:hlinkClick r:id="rId3"/>
              </a:rPr>
              <a:t>https</a:t>
            </a:r>
            <a:r>
              <a:rPr lang="en-US" altLang="ko-KR" sz="1800" b="1" dirty="0">
                <a:hlinkClick r:id="rId3"/>
              </a:rPr>
              <a:t>://velog.io/@longroadhome/FE-CSRClient-Side-Rendering-vs-SSRServer-Side-Rendering-feat.-React%EB%A5%BC-%</a:t>
            </a:r>
            <a:r>
              <a:rPr lang="en-US" altLang="ko-KR" sz="1800" b="1" dirty="0" smtClean="0">
                <a:hlinkClick r:id="rId3"/>
              </a:rPr>
              <a:t>EC%A4%91%EC%A0%90%EC%9C%BC%EB%A1%9C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en-US" altLang="ko-KR" sz="1800" b="1" dirty="0"/>
              <a:t>https://velog.io/@longroadhome/FE-SSRServer-Side-Rendering-%EA%B7%B8%EB%A6%AC%EA%B3%A0-SSGStatic-Site-Generation-feat.-NEXT%EB%A5%BC-%EC%A4%91%EC%8B%AC%EC%9C%BC%EB%A1%9C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401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8E063D-7C9E-4226-BC8D-C124E7927EBA}"/>
              </a:ext>
            </a:extLst>
          </p:cNvPr>
          <p:cNvSpPr txBox="1"/>
          <p:nvPr/>
        </p:nvSpPr>
        <p:spPr>
          <a:xfrm>
            <a:off x="4593771" y="3136612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끝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58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10341</TotalTime>
  <Words>88</Words>
  <Application>Microsoft Office PowerPoint</Application>
  <PresentationFormat>사용자 지정</PresentationFormat>
  <Paragraphs>28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MPA 와 SPA</vt:lpstr>
      <vt:lpstr>SSR 과 CSR</vt:lpstr>
      <vt:lpstr>SSG</vt:lpstr>
      <vt:lpstr>출처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김근태</cp:lastModifiedBy>
  <cp:revision>552</cp:revision>
  <dcterms:created xsi:type="dcterms:W3CDTF">2021-08-08T03:37:08Z</dcterms:created>
  <dcterms:modified xsi:type="dcterms:W3CDTF">2021-11-05T11:12:11Z</dcterms:modified>
</cp:coreProperties>
</file>