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672" r:id="rId3"/>
    <p:sldId id="693" r:id="rId4"/>
    <p:sldId id="694" r:id="rId5"/>
    <p:sldId id="695" r:id="rId6"/>
    <p:sldId id="670" r:id="rId7"/>
    <p:sldId id="6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BC0E9"/>
    <a:srgbClr val="FFAFAF"/>
    <a:srgbClr val="353535"/>
    <a:srgbClr val="FFFF53"/>
    <a:srgbClr val="F3F81C"/>
    <a:srgbClr val="70AD47"/>
    <a:srgbClr val="EEA410"/>
    <a:srgbClr val="CC99FF"/>
    <a:srgbClr val="EB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7" autoAdjust="0"/>
    <p:restoredTop sz="87738" autoAdjust="0"/>
  </p:normalViewPr>
  <p:slideViewPr>
    <p:cSldViewPr snapToGrid="0">
      <p:cViewPr varScale="1">
        <p:scale>
          <a:sx n="145" d="100"/>
          <a:sy n="145" d="100"/>
        </p:scale>
        <p:origin x="-94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5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4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3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shnode.com/post/the-one-thing-that-no-one-properly-explains-about-react-why-virtual-dom-cisczhfj41bmssp53mvfwmgr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ceffort.kr/2020/07/change-detection-in-angular-react" TargetMode="External"/><Relationship Id="rId5" Type="http://schemas.openxmlformats.org/officeDocument/2006/relationships/hyperlink" Target="http://52.78.22.201/tutorials/translate/virtual-dom/" TargetMode="External"/><Relationship Id="rId4" Type="http://schemas.openxmlformats.org/officeDocument/2006/relationships/hyperlink" Target="http://tcpschool.com/javascript/js_dom_concep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=""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600" dirty="0"/>
          </a:p>
          <a:p>
            <a:pPr algn="r"/>
            <a:r>
              <a:rPr lang="en-US" altLang="ko-KR" sz="1600" dirty="0" smtClean="0"/>
              <a:t>2021105 </a:t>
            </a:r>
            <a:r>
              <a:rPr lang="ko-KR" altLang="en-US" sz="1600" dirty="0" smtClean="0"/>
              <a:t>김근</a:t>
            </a:r>
            <a:r>
              <a:rPr lang="ko-KR" altLang="en-US" sz="1600" dirty="0"/>
              <a:t>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58E449DA-253E-4C34-A508-1A26C57968D7}"/>
              </a:ext>
            </a:extLst>
          </p:cNvPr>
          <p:cNvSpPr txBox="1">
            <a:spLocks/>
          </p:cNvSpPr>
          <p:nvPr/>
        </p:nvSpPr>
        <p:spPr>
          <a:xfrm>
            <a:off x="1156701" y="2404507"/>
            <a:ext cx="9878598" cy="138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DOM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Virtual DOM</a:t>
            </a:r>
            <a:endParaRPr lang="ko-KR" altLang="en-US" b="1" dirty="0"/>
          </a:p>
        </p:txBody>
      </p:sp>
      <p:sp>
        <p:nvSpPr>
          <p:cNvPr id="6" name="부제목 2">
            <a:extLst>
              <a:ext uri="{FF2B5EF4-FFF2-40B4-BE49-F238E27FC236}">
                <a16:creationId xmlns="" xmlns:a16="http://schemas.microsoft.com/office/drawing/2014/main" id="{622B3039-0BF7-4513-85E8-C4E5CA234B22}"/>
              </a:ext>
            </a:extLst>
          </p:cNvPr>
          <p:cNvSpPr txBox="1">
            <a:spLocks/>
          </p:cNvSpPr>
          <p:nvPr/>
        </p:nvSpPr>
        <p:spPr>
          <a:xfrm>
            <a:off x="3666931" y="2568039"/>
            <a:ext cx="4858138" cy="5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 smtClean="0"/>
              <a:t>DOM </a:t>
            </a:r>
            <a:r>
              <a:rPr lang="ko-KR" altLang="en-US" sz="4000" b="1" dirty="0" smtClean="0"/>
              <a:t>이란</a:t>
            </a:r>
            <a:r>
              <a:rPr lang="en-US" altLang="ko-KR" sz="4000" b="1" dirty="0" smtClean="0"/>
              <a:t>?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3BD7A8A-E038-41D1-BEEE-F16FB7CA6496}"/>
              </a:ext>
            </a:extLst>
          </p:cNvPr>
          <p:cNvSpPr txBox="1"/>
          <p:nvPr/>
        </p:nvSpPr>
        <p:spPr>
          <a:xfrm>
            <a:off x="4704750" y="1580703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Document Object </a:t>
            </a:r>
            <a:r>
              <a:rPr lang="en-US" altLang="ko-KR" dirty="0" smtClean="0"/>
              <a:t>Model)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534" y="2285247"/>
            <a:ext cx="67913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9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 smtClean="0"/>
              <a:t>Rendering </a:t>
            </a:r>
            <a:r>
              <a:rPr lang="ko-KR" altLang="en-US" sz="4000" b="1" dirty="0" smtClean="0"/>
              <a:t>과정</a:t>
            </a:r>
            <a:endParaRPr lang="ko-KR" altLang="en-US" sz="40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555" y="2111672"/>
            <a:ext cx="7499991" cy="379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9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 smtClean="0"/>
              <a:t>Virtual DOM</a:t>
            </a:r>
            <a:endParaRPr lang="ko-KR" altLang="en-US" sz="4000" b="1" dirty="0"/>
          </a:p>
        </p:txBody>
      </p:sp>
      <p:pic>
        <p:nvPicPr>
          <p:cNvPr id="3078" name="Picture 6" descr="https://media.vlpt.us/images/mollog/post/fdc15800-579c-457c-aa26-3b4c916c9c1e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20" y="1588832"/>
            <a:ext cx="7586582" cy="508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 smtClean="0"/>
              <a:t>Virtual </a:t>
            </a:r>
            <a:r>
              <a:rPr lang="en-US" altLang="ko-KR" sz="4000" b="1" dirty="0" smtClean="0"/>
              <a:t>DOM </a:t>
            </a:r>
            <a:r>
              <a:rPr lang="en-US" altLang="ko-KR" sz="4000" b="1" dirty="0" smtClean="0"/>
              <a:t>Example</a:t>
            </a:r>
            <a:endParaRPr lang="ko-KR" alt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87" y="2937984"/>
            <a:ext cx="3233293" cy="116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32" y="2133599"/>
            <a:ext cx="3389127" cy="30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6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=""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71" y="811832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 smtClean="0"/>
              <a:t>출</a:t>
            </a:r>
            <a:r>
              <a:rPr lang="ko-KR" altLang="en-US" sz="4000" b="1" dirty="0"/>
              <a:t>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3BD7A8A-E038-41D1-BEEE-F16FB7CA6496}"/>
              </a:ext>
            </a:extLst>
          </p:cNvPr>
          <p:cNvSpPr txBox="1"/>
          <p:nvPr/>
        </p:nvSpPr>
        <p:spPr>
          <a:xfrm>
            <a:off x="2131405" y="2074083"/>
            <a:ext cx="8242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hashnode.com/post/the-one-thing-that-no-one-properly-explains-about-react-why-virtual-dom-cisczhfj41bmssp53mvfwmgrq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tcpschool.com/javascript/js_dom_concept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http://52.78.22.201/tutorials/translate/virtual-dom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yceffort.kr/2020/07/change-detection-in-angular-react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https://medium.com/js-dojo/whats-new-in-vue-js-2-0-virtual-dom-dc4b5b827f40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1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8E063D-7C9E-4226-BC8D-C124E7927EBA}"/>
              </a:ext>
            </a:extLst>
          </p:cNvPr>
          <p:cNvSpPr txBox="1"/>
          <p:nvPr/>
        </p:nvSpPr>
        <p:spPr>
          <a:xfrm>
            <a:off x="4593771" y="3136612"/>
            <a:ext cx="300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58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10356</TotalTime>
  <Words>52</Words>
  <Application>Microsoft Office PowerPoint</Application>
  <PresentationFormat>사용자 지정</PresentationFormat>
  <Paragraphs>27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DOM 이란?</vt:lpstr>
      <vt:lpstr>Rendering 과정</vt:lpstr>
      <vt:lpstr>Virtual DOM</vt:lpstr>
      <vt:lpstr>Virtual DOM Example</vt:lpstr>
      <vt:lpstr>출처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김근태</cp:lastModifiedBy>
  <cp:revision>555</cp:revision>
  <dcterms:created xsi:type="dcterms:W3CDTF">2021-08-08T03:37:08Z</dcterms:created>
  <dcterms:modified xsi:type="dcterms:W3CDTF">2021-11-09T11:29:38Z</dcterms:modified>
</cp:coreProperties>
</file>