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700"/>
    <a:srgbClr val="800000"/>
    <a:srgbClr val="6600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EC804-D244-4336-B6F8-868EF38DE9EE}" v="40" dt="2020-08-21T12:36:46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30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4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5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21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7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4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6B7A-B226-4E33-9198-9F6DB6136268}" type="datetimeFigureOut">
              <a:rPr kumimoji="1" lang="ja-JP" altLang="en-US" smtClean="0"/>
              <a:t>2020/8/21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1495-C3A2-4A31-8A8E-D2EF5D162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4CC6FD-7D78-41B2-B6C9-ACF654D2EAF5}"/>
              </a:ext>
            </a:extLst>
          </p:cNvPr>
          <p:cNvSpPr txBox="1"/>
          <p:nvPr/>
        </p:nvSpPr>
        <p:spPr>
          <a:xfrm>
            <a:off x="5939404" y="5876958"/>
            <a:ext cx="16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&lt;reader/writer&gt;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84541E-C56E-454F-914F-1928DA8B5596}"/>
              </a:ext>
            </a:extLst>
          </p:cNvPr>
          <p:cNvSpPr txBox="1"/>
          <p:nvPr/>
        </p:nvSpPr>
        <p:spPr>
          <a:xfrm>
            <a:off x="10215349" y="14692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T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7E1512-4088-4835-9D73-465EEA1B994A}"/>
              </a:ext>
            </a:extLst>
          </p:cNvPr>
          <p:cNvSpPr txBox="1"/>
          <p:nvPr/>
        </p:nvSpPr>
        <p:spPr>
          <a:xfrm>
            <a:off x="10215349" y="210082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F0"/>
                </a:solidFill>
              </a:rPr>
              <a:t>Cell&lt;T&gt;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F291D3-C527-4341-A352-CF2205CA6393}"/>
              </a:ext>
            </a:extLst>
          </p:cNvPr>
          <p:cNvSpPr txBox="1"/>
          <p:nvPr/>
        </p:nvSpPr>
        <p:spPr>
          <a:xfrm>
            <a:off x="10215349" y="249160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00B0F0"/>
                </a:solidFill>
              </a:rPr>
              <a:t>RefCell</a:t>
            </a:r>
            <a:r>
              <a:rPr kumimoji="1" lang="en-US" altLang="ja-JP" dirty="0">
                <a:solidFill>
                  <a:srgbClr val="00B0F0"/>
                </a:solidFill>
              </a:rPr>
              <a:t>&lt;T&gt;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F9D3A6-ED5F-453B-991F-BB7828EF3BCB}"/>
              </a:ext>
            </a:extLst>
          </p:cNvPr>
          <p:cNvSpPr txBox="1"/>
          <p:nvPr/>
        </p:nvSpPr>
        <p:spPr>
          <a:xfrm>
            <a:off x="10215349" y="288238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6"/>
                </a:solidFill>
              </a:rPr>
              <a:t>AtomicT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FC94850-BA8D-4BB9-8DA8-CDCDC9BBA588}"/>
              </a:ext>
            </a:extLst>
          </p:cNvPr>
          <p:cNvSpPr txBox="1"/>
          <p:nvPr/>
        </p:nvSpPr>
        <p:spPr>
          <a:xfrm>
            <a:off x="10215349" y="327316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Mutex&lt;T&gt;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EBBFF7-DAA5-4670-8664-230AF806618B}"/>
              </a:ext>
            </a:extLst>
          </p:cNvPr>
          <p:cNvSpPr txBox="1"/>
          <p:nvPr/>
        </p:nvSpPr>
        <p:spPr>
          <a:xfrm>
            <a:off x="10215349" y="366394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accent6"/>
                </a:solidFill>
              </a:rPr>
              <a:t>RwLock</a:t>
            </a:r>
            <a:r>
              <a:rPr kumimoji="1" lang="en-US" altLang="ja-JP" dirty="0">
                <a:solidFill>
                  <a:schemeClr val="accent6"/>
                </a:solidFill>
              </a:rPr>
              <a:t>&lt;T&gt;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ED28D9D-D16D-43B8-B0BA-F7FE63A980FA}"/>
              </a:ext>
            </a:extLst>
          </p:cNvPr>
          <p:cNvSpPr txBox="1"/>
          <p:nvPr/>
        </p:nvSpPr>
        <p:spPr>
          <a:xfrm>
            <a:off x="10215349" y="405472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00B0F0"/>
                </a:solidFill>
              </a:rPr>
              <a:t>Rc</a:t>
            </a:r>
            <a:r>
              <a:rPr kumimoji="1" lang="en-US" altLang="ja-JP" dirty="0">
                <a:solidFill>
                  <a:srgbClr val="00B0F0"/>
                </a:solidFill>
              </a:rPr>
              <a:t>&lt;T&gt;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A3CC70-B70E-4C02-856E-30F4E06B4BD3}"/>
              </a:ext>
            </a:extLst>
          </p:cNvPr>
          <p:cNvSpPr txBox="1"/>
          <p:nvPr/>
        </p:nvSpPr>
        <p:spPr>
          <a:xfrm>
            <a:off x="10215349" y="444550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00B0F0"/>
                </a:solidFill>
              </a:rPr>
              <a:t>Rc</a:t>
            </a:r>
            <a:r>
              <a:rPr kumimoji="1" lang="en-US" altLang="ja-JP" dirty="0">
                <a:solidFill>
                  <a:srgbClr val="00B0F0"/>
                </a:solidFill>
              </a:rPr>
              <a:t>&lt;Cell&lt;T&gt;&gt;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4634D4-E6E5-4598-8416-1DA736BFC335}"/>
              </a:ext>
            </a:extLst>
          </p:cNvPr>
          <p:cNvSpPr txBox="1"/>
          <p:nvPr/>
        </p:nvSpPr>
        <p:spPr>
          <a:xfrm>
            <a:off x="10215349" y="483628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00B0F0"/>
                </a:solidFill>
              </a:rPr>
              <a:t>Rc</a:t>
            </a:r>
            <a:r>
              <a:rPr kumimoji="1" lang="en-US" altLang="ja-JP" dirty="0">
                <a:solidFill>
                  <a:srgbClr val="00B0F0"/>
                </a:solidFill>
              </a:rPr>
              <a:t>&lt;</a:t>
            </a:r>
            <a:r>
              <a:rPr kumimoji="1" lang="en-US" altLang="ja-JP" dirty="0" err="1">
                <a:solidFill>
                  <a:srgbClr val="00B0F0"/>
                </a:solidFill>
              </a:rPr>
              <a:t>RefCell</a:t>
            </a:r>
            <a:r>
              <a:rPr kumimoji="1" lang="en-US" altLang="ja-JP" dirty="0">
                <a:solidFill>
                  <a:srgbClr val="00B0F0"/>
                </a:solidFill>
              </a:rPr>
              <a:t>&lt;T&gt;&gt;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0D8927-B900-4E19-A9CB-C092D81DFB69}"/>
              </a:ext>
            </a:extLst>
          </p:cNvPr>
          <p:cNvSpPr txBox="1"/>
          <p:nvPr/>
        </p:nvSpPr>
        <p:spPr>
          <a:xfrm>
            <a:off x="10215349" y="522706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Arc&lt;T&gt;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FEF7C4-BBFC-4978-8BD4-60B7C5AE4C0B}"/>
              </a:ext>
            </a:extLst>
          </p:cNvPr>
          <p:cNvSpPr txBox="1"/>
          <p:nvPr/>
        </p:nvSpPr>
        <p:spPr>
          <a:xfrm>
            <a:off x="10215349" y="600862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Arc&lt;Mutex&lt;T&gt;&gt;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FFF48BE-642E-43A6-B8F4-449503B354CC}"/>
              </a:ext>
            </a:extLst>
          </p:cNvPr>
          <p:cNvSpPr txBox="1"/>
          <p:nvPr/>
        </p:nvSpPr>
        <p:spPr>
          <a:xfrm>
            <a:off x="10215349" y="639940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Arc&lt;</a:t>
            </a:r>
            <a:r>
              <a:rPr kumimoji="1" lang="en-US" altLang="ja-JP" dirty="0" err="1">
                <a:solidFill>
                  <a:schemeClr val="accent6"/>
                </a:solidFill>
              </a:rPr>
              <a:t>RwLock</a:t>
            </a:r>
            <a:r>
              <a:rPr kumimoji="1" lang="en-US" altLang="ja-JP" dirty="0">
                <a:solidFill>
                  <a:schemeClr val="accent6"/>
                </a:solidFill>
              </a:rPr>
              <a:t>&lt;T&gt;&gt;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BCD7E6-BC37-400D-9A06-5DD5234F7D3D}"/>
              </a:ext>
            </a:extLst>
          </p:cNvPr>
          <p:cNvSpPr txBox="1"/>
          <p:nvPr/>
        </p:nvSpPr>
        <p:spPr>
          <a:xfrm>
            <a:off x="8088517" y="6010724"/>
            <a:ext cx="640080" cy="36933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Type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1697CF3-4CE9-4988-BD13-B647F3E0596B}"/>
              </a:ext>
            </a:extLst>
          </p:cNvPr>
          <p:cNvSpPr txBox="1"/>
          <p:nvPr/>
        </p:nvSpPr>
        <p:spPr>
          <a:xfrm>
            <a:off x="3031712" y="5224516"/>
            <a:ext cx="978538" cy="369332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Mutable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A6154D-06FB-4009-A9E7-EC86678E9F58}"/>
              </a:ext>
            </a:extLst>
          </p:cNvPr>
          <p:cNvSpPr txBox="1"/>
          <p:nvPr/>
        </p:nvSpPr>
        <p:spPr>
          <a:xfrm>
            <a:off x="2176187" y="3200274"/>
            <a:ext cx="933461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Threads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943E8C0-C23C-4837-99B8-17084E81E195}"/>
              </a:ext>
            </a:extLst>
          </p:cNvPr>
          <p:cNvSpPr txBox="1"/>
          <p:nvPr/>
        </p:nvSpPr>
        <p:spPr>
          <a:xfrm>
            <a:off x="195170" y="1709194"/>
            <a:ext cx="1201804" cy="36933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Ownership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9282EDAC-91EC-4225-BAEA-93B7E6C0FAC1}"/>
              </a:ext>
            </a:extLst>
          </p:cNvPr>
          <p:cNvCxnSpPr>
            <a:cxnSpLocks/>
            <a:stCxn id="37" idx="0"/>
            <a:endCxn id="119" idx="1"/>
          </p:cNvCxnSpPr>
          <p:nvPr/>
        </p:nvCxnSpPr>
        <p:spPr>
          <a:xfrm rot="5400000" flipH="1" flipV="1">
            <a:off x="796574" y="336186"/>
            <a:ext cx="1372507" cy="137351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4598CA8C-D033-48F1-A1D1-C23F76846B9D}"/>
              </a:ext>
            </a:extLst>
          </p:cNvPr>
          <p:cNvCxnSpPr>
            <a:cxnSpLocks/>
            <a:stCxn id="37" idx="2"/>
            <a:endCxn id="35" idx="1"/>
          </p:cNvCxnSpPr>
          <p:nvPr/>
        </p:nvCxnSpPr>
        <p:spPr>
          <a:xfrm rot="16200000" flipH="1">
            <a:off x="832922" y="2041675"/>
            <a:ext cx="1306414" cy="1380115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67446515-E177-4CE2-9EEE-0449E2376F14}"/>
              </a:ext>
            </a:extLst>
          </p:cNvPr>
          <p:cNvCxnSpPr>
            <a:cxnSpLocks/>
            <a:stCxn id="35" idx="3"/>
            <a:endCxn id="291" idx="0"/>
          </p:cNvCxnSpPr>
          <p:nvPr/>
        </p:nvCxnSpPr>
        <p:spPr>
          <a:xfrm>
            <a:off x="3109648" y="3384940"/>
            <a:ext cx="1611652" cy="665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8A3371A-61D8-4BA5-9F03-274DD1C8C613}"/>
              </a:ext>
            </a:extLst>
          </p:cNvPr>
          <p:cNvSpPr txBox="1"/>
          <p:nvPr/>
        </p:nvSpPr>
        <p:spPr>
          <a:xfrm>
            <a:off x="3499417" y="566568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996633"/>
                </a:solidFill>
              </a:rPr>
              <a:t>&lt;mut&gt;</a:t>
            </a:r>
            <a:endParaRPr kumimoji="1" lang="ja-JP" altLang="en-US" dirty="0">
              <a:solidFill>
                <a:srgbClr val="996633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C38CE50-1381-407D-8ED7-BF8A1117E8C1}"/>
              </a:ext>
            </a:extLst>
          </p:cNvPr>
          <p:cNvSpPr txBox="1"/>
          <p:nvPr/>
        </p:nvSpPr>
        <p:spPr>
          <a:xfrm>
            <a:off x="763527" y="84610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7030A0"/>
                </a:solidFill>
              </a:rPr>
              <a:t>&lt;</a:t>
            </a:r>
            <a:r>
              <a:rPr lang="en-US" altLang="ja-JP" dirty="0">
                <a:solidFill>
                  <a:srgbClr val="7030A0"/>
                </a:solidFill>
              </a:rPr>
              <a:t>un</a:t>
            </a:r>
            <a:r>
              <a:rPr kumimoji="1" lang="en-US" altLang="ja-JP" dirty="0">
                <a:solidFill>
                  <a:srgbClr val="7030A0"/>
                </a:solidFill>
              </a:rPr>
              <a:t>ique&gt;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D26B7B2-666A-4835-A5B7-05B8C28732A7}"/>
              </a:ext>
            </a:extLst>
          </p:cNvPr>
          <p:cNvSpPr txBox="1"/>
          <p:nvPr/>
        </p:nvSpPr>
        <p:spPr>
          <a:xfrm>
            <a:off x="763527" y="2392140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>
                    <a:lumMod val="50000"/>
                  </a:schemeClr>
                </a:solidFill>
              </a:rPr>
              <a:t>&lt;shared&gt;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6424091-7BB5-46BF-A4AA-2EB774452ED7}"/>
              </a:ext>
            </a:extLst>
          </p:cNvPr>
          <p:cNvCxnSpPr>
            <a:cxnSpLocks/>
            <a:stCxn id="35" idx="2"/>
            <a:endCxn id="33" idx="1"/>
          </p:cNvCxnSpPr>
          <p:nvPr/>
        </p:nvCxnSpPr>
        <p:spPr>
          <a:xfrm rot="16200000" flipH="1">
            <a:off x="1917527" y="4294997"/>
            <a:ext cx="1839576" cy="388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5A8AFA5C-A6CC-4D39-9C59-1D9BD096B86A}"/>
              </a:ext>
            </a:extLst>
          </p:cNvPr>
          <p:cNvCxnSpPr>
            <a:cxnSpLocks/>
            <a:stCxn id="238" idx="2"/>
            <a:endCxn id="161" idx="1"/>
          </p:cNvCxnSpPr>
          <p:nvPr/>
        </p:nvCxnSpPr>
        <p:spPr>
          <a:xfrm rot="16200000" flipH="1">
            <a:off x="8865439" y="-627544"/>
            <a:ext cx="205044" cy="2494776"/>
          </a:xfrm>
          <a:prstGeom prst="bentConnector2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1F1768A-F3D5-4FEE-8EDF-FD03934B7A31}"/>
              </a:ext>
            </a:extLst>
          </p:cNvPr>
          <p:cNvCxnSpPr>
            <a:cxnSpLocks/>
            <a:stCxn id="238" idx="3"/>
            <a:endCxn id="5" idx="1"/>
          </p:cNvCxnSpPr>
          <p:nvPr/>
        </p:nvCxnSpPr>
        <p:spPr>
          <a:xfrm flipV="1">
            <a:off x="8283964" y="331586"/>
            <a:ext cx="1931385" cy="107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C7D4CAC-7034-44B0-8A16-569787AF5184}"/>
              </a:ext>
            </a:extLst>
          </p:cNvPr>
          <p:cNvCxnSpPr>
            <a:cxnSpLocks/>
            <a:stCxn id="33" idx="2"/>
            <a:endCxn id="117" idx="1"/>
          </p:cNvCxnSpPr>
          <p:nvPr/>
        </p:nvCxnSpPr>
        <p:spPr>
          <a:xfrm rot="16200000" flipH="1">
            <a:off x="3996295" y="5118533"/>
            <a:ext cx="600923" cy="1551551"/>
          </a:xfrm>
          <a:prstGeom prst="bentConnector2">
            <a:avLst/>
          </a:prstGeom>
          <a:ln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0C7314C7-9154-4A25-ABC0-DF11A5111E1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4010250" y="5409182"/>
            <a:ext cx="6205099" cy="2544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08FAEDD-2574-4C7E-900A-1BF354CE8806}"/>
              </a:ext>
            </a:extLst>
          </p:cNvPr>
          <p:cNvSpPr txBox="1"/>
          <p:nvPr/>
        </p:nvSpPr>
        <p:spPr>
          <a:xfrm>
            <a:off x="7157181" y="4443248"/>
            <a:ext cx="1126783" cy="369332"/>
          </a:xfrm>
          <a:prstGeom prst="rect">
            <a:avLst/>
          </a:prstGeom>
          <a:noFill/>
          <a:ln>
            <a:solidFill>
              <a:srgbClr val="6600CC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Reference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8F9DD056-12FF-4BFD-B70F-7794338B56F0}"/>
              </a:ext>
            </a:extLst>
          </p:cNvPr>
          <p:cNvCxnSpPr>
            <a:cxnSpLocks/>
            <a:stCxn id="435" idx="3"/>
            <a:endCxn id="7" idx="1"/>
          </p:cNvCxnSpPr>
          <p:nvPr/>
        </p:nvCxnSpPr>
        <p:spPr>
          <a:xfrm flipV="1">
            <a:off x="8283964" y="2285486"/>
            <a:ext cx="1931385" cy="1333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D4EE13D1-C855-44AA-A94C-971BC0B6F1B4}"/>
              </a:ext>
            </a:extLst>
          </p:cNvPr>
          <p:cNvCxnSpPr>
            <a:cxnSpLocks/>
            <a:stCxn id="291" idx="3"/>
            <a:endCxn id="19" idx="1"/>
          </p:cNvCxnSpPr>
          <p:nvPr/>
        </p:nvCxnSpPr>
        <p:spPr>
          <a:xfrm>
            <a:off x="5224220" y="4235561"/>
            <a:ext cx="4991129" cy="3825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BCA325B-4538-4011-BAF4-3BBE7C0CA896}"/>
              </a:ext>
            </a:extLst>
          </p:cNvPr>
          <p:cNvSpPr txBox="1"/>
          <p:nvPr/>
        </p:nvSpPr>
        <p:spPr>
          <a:xfrm>
            <a:off x="3972551" y="5096144"/>
            <a:ext cx="91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&lt;const&gt;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D976436-51AD-461C-972A-52F1046966EB}"/>
              </a:ext>
            </a:extLst>
          </p:cNvPr>
          <p:cNvSpPr txBox="1"/>
          <p:nvPr/>
        </p:nvSpPr>
        <p:spPr>
          <a:xfrm>
            <a:off x="5072532" y="6010105"/>
            <a:ext cx="604653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R/W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47C7E91-E16C-4202-8B9B-6E526C971BDD}"/>
              </a:ext>
            </a:extLst>
          </p:cNvPr>
          <p:cNvSpPr txBox="1"/>
          <p:nvPr/>
        </p:nvSpPr>
        <p:spPr>
          <a:xfrm>
            <a:off x="2169583" y="152021"/>
            <a:ext cx="939553" cy="369332"/>
          </a:xfrm>
          <a:prstGeom prst="rect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Allocate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A7364CD-556F-45FB-BB0D-461A7A3C8975}"/>
              </a:ext>
            </a:extLst>
          </p:cNvPr>
          <p:cNvSpPr txBox="1"/>
          <p:nvPr/>
        </p:nvSpPr>
        <p:spPr>
          <a:xfrm>
            <a:off x="2639360" y="430018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&lt;multiple&gt;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76C893D5-C937-4582-8E1F-4C6A4F2CADC4}"/>
              </a:ext>
            </a:extLst>
          </p:cNvPr>
          <p:cNvCxnSpPr>
            <a:cxnSpLocks/>
            <a:stCxn id="119" idx="3"/>
            <a:endCxn id="253" idx="1"/>
          </p:cNvCxnSpPr>
          <p:nvPr/>
        </p:nvCxnSpPr>
        <p:spPr>
          <a:xfrm>
            <a:off x="3109136" y="336687"/>
            <a:ext cx="1425148" cy="61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967DFC97-02E9-4112-ACA5-724400044CD1}"/>
              </a:ext>
            </a:extLst>
          </p:cNvPr>
          <p:cNvSpPr txBox="1"/>
          <p:nvPr/>
        </p:nvSpPr>
        <p:spPr>
          <a:xfrm>
            <a:off x="10215349" y="53770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&amp;T </a:t>
            </a: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≈ 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*const T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5708A2F5-938A-43D7-BA16-96C1B47AFAD8}"/>
              </a:ext>
            </a:extLst>
          </p:cNvPr>
          <p:cNvSpPr txBox="1"/>
          <p:nvPr/>
        </p:nvSpPr>
        <p:spPr>
          <a:xfrm>
            <a:off x="10215349" y="171004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F0"/>
                </a:solidFill>
              </a:rPr>
              <a:t>Box&lt;T&gt;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A123369A-1817-491D-89F3-44C96E8C9E71}"/>
              </a:ext>
            </a:extLst>
          </p:cNvPr>
          <p:cNvSpPr txBox="1"/>
          <p:nvPr/>
        </p:nvSpPr>
        <p:spPr>
          <a:xfrm>
            <a:off x="10215349" y="131926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&amp;mut T </a:t>
            </a: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</a:rPr>
              <a:t>≈ 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*mut T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D586BE9-E8C4-47D4-8AA0-A719D185CAA7}"/>
              </a:ext>
            </a:extLst>
          </p:cNvPr>
          <p:cNvSpPr txBox="1"/>
          <p:nvPr/>
        </p:nvSpPr>
        <p:spPr>
          <a:xfrm>
            <a:off x="3147396" y="27177"/>
            <a:ext cx="88941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&lt;stack&gt;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07252E8E-9C58-4A3F-A4FF-6E75CD24313B}"/>
              </a:ext>
            </a:extLst>
          </p:cNvPr>
          <p:cNvSpPr txBox="1"/>
          <p:nvPr/>
        </p:nvSpPr>
        <p:spPr>
          <a:xfrm>
            <a:off x="2616282" y="87339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4">
                    <a:lumMod val="75000"/>
                  </a:schemeClr>
                </a:solidFill>
              </a:rPr>
              <a:t>&lt;heap&gt;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86" name="コネクタ: カギ線 185">
            <a:extLst>
              <a:ext uri="{FF2B5EF4-FFF2-40B4-BE49-F238E27FC236}">
                <a16:creationId xmlns:a16="http://schemas.microsoft.com/office/drawing/2014/main" id="{EB202AFE-F151-4376-8968-DB2A6066171E}"/>
              </a:ext>
            </a:extLst>
          </p:cNvPr>
          <p:cNvCxnSpPr>
            <a:cxnSpLocks/>
            <a:stCxn id="533" idx="2"/>
            <a:endCxn id="481" idx="1"/>
          </p:cNvCxnSpPr>
          <p:nvPr/>
        </p:nvCxnSpPr>
        <p:spPr>
          <a:xfrm rot="16200000" flipH="1">
            <a:off x="3540330" y="1180419"/>
            <a:ext cx="579006" cy="2373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C6D52471-E152-4B32-B070-7BA59CE606C7}"/>
              </a:ext>
            </a:extLst>
          </p:cNvPr>
          <p:cNvSpPr txBox="1"/>
          <p:nvPr/>
        </p:nvSpPr>
        <p:spPr>
          <a:xfrm>
            <a:off x="7157181" y="147990"/>
            <a:ext cx="1126783" cy="369332"/>
          </a:xfrm>
          <a:prstGeom prst="rect">
            <a:avLst/>
          </a:prstGeom>
          <a:noFill/>
          <a:ln>
            <a:solidFill>
              <a:srgbClr val="6600CC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Reference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AA69F0CC-6913-438B-9EB8-6A358C4E8AD8}"/>
              </a:ext>
            </a:extLst>
          </p:cNvPr>
          <p:cNvCxnSpPr>
            <a:cxnSpLocks/>
            <a:stCxn id="253" idx="3"/>
            <a:endCxn id="238" idx="1"/>
          </p:cNvCxnSpPr>
          <p:nvPr/>
        </p:nvCxnSpPr>
        <p:spPr>
          <a:xfrm flipV="1">
            <a:off x="5512822" y="332656"/>
            <a:ext cx="1644359" cy="464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0EF14BF7-50DF-4952-B8E9-514CB971728B}"/>
              </a:ext>
            </a:extLst>
          </p:cNvPr>
          <p:cNvSpPr txBox="1"/>
          <p:nvPr/>
        </p:nvSpPr>
        <p:spPr>
          <a:xfrm>
            <a:off x="4534284" y="152638"/>
            <a:ext cx="978538" cy="369332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Mutable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C990EF96-3AE4-45F5-88AF-38D34B93A536}"/>
              </a:ext>
            </a:extLst>
          </p:cNvPr>
          <p:cNvSpPr txBox="1"/>
          <p:nvPr/>
        </p:nvSpPr>
        <p:spPr>
          <a:xfrm>
            <a:off x="8348053" y="27177"/>
            <a:ext cx="67980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8AA6CBEF-25EE-4E36-BB31-9100775DC034}"/>
              </a:ext>
            </a:extLst>
          </p:cNvPr>
          <p:cNvSpPr txBox="1"/>
          <p:nvPr/>
        </p:nvSpPr>
        <p:spPr>
          <a:xfrm>
            <a:off x="5449678" y="27177"/>
            <a:ext cx="91916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&lt;const&gt;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E45925C3-04D7-4ED8-AA91-20ECF57008CB}"/>
              </a:ext>
            </a:extLst>
          </p:cNvPr>
          <p:cNvSpPr txBox="1"/>
          <p:nvPr/>
        </p:nvSpPr>
        <p:spPr>
          <a:xfrm>
            <a:off x="10242736" y="92848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mut T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6" name="コネクタ: カギ線 265">
            <a:extLst>
              <a:ext uri="{FF2B5EF4-FFF2-40B4-BE49-F238E27FC236}">
                <a16:creationId xmlns:a16="http://schemas.microsoft.com/office/drawing/2014/main" id="{9128EC0E-7E55-4B04-B235-250B6DE89AE1}"/>
              </a:ext>
            </a:extLst>
          </p:cNvPr>
          <p:cNvCxnSpPr>
            <a:cxnSpLocks/>
            <a:stCxn id="253" idx="2"/>
            <a:endCxn id="270" idx="1"/>
          </p:cNvCxnSpPr>
          <p:nvPr/>
        </p:nvCxnSpPr>
        <p:spPr>
          <a:xfrm rot="16200000" flipH="1">
            <a:off x="5795905" y="-250382"/>
            <a:ext cx="588924" cy="2133628"/>
          </a:xfrm>
          <a:prstGeom prst="bentConnector2">
            <a:avLst/>
          </a:prstGeom>
          <a:ln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A5D9B4BF-A898-435F-849B-6B54D82294A0}"/>
              </a:ext>
            </a:extLst>
          </p:cNvPr>
          <p:cNvSpPr txBox="1"/>
          <p:nvPr/>
        </p:nvSpPr>
        <p:spPr>
          <a:xfrm>
            <a:off x="5467586" y="787986"/>
            <a:ext cx="7986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996633"/>
                </a:solidFill>
              </a:rPr>
              <a:t>&lt;mut&gt;</a:t>
            </a:r>
            <a:endParaRPr kumimoji="1" lang="ja-JP" altLang="en-US" dirty="0">
              <a:solidFill>
                <a:srgbClr val="996633"/>
              </a:solidFill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217A0589-BE67-41EA-A8DC-857698597A68}"/>
              </a:ext>
            </a:extLst>
          </p:cNvPr>
          <p:cNvSpPr txBox="1"/>
          <p:nvPr/>
        </p:nvSpPr>
        <p:spPr>
          <a:xfrm>
            <a:off x="7157181" y="926228"/>
            <a:ext cx="1126783" cy="369332"/>
          </a:xfrm>
          <a:prstGeom prst="rect">
            <a:avLst/>
          </a:prstGeom>
          <a:noFill/>
          <a:ln>
            <a:solidFill>
              <a:srgbClr val="6600CC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Reference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73" name="コネクタ: カギ線 272">
            <a:extLst>
              <a:ext uri="{FF2B5EF4-FFF2-40B4-BE49-F238E27FC236}">
                <a16:creationId xmlns:a16="http://schemas.microsoft.com/office/drawing/2014/main" id="{DEA6CEDA-567A-4FF7-B8A2-E609E6DAE0B5}"/>
              </a:ext>
            </a:extLst>
          </p:cNvPr>
          <p:cNvCxnSpPr>
            <a:cxnSpLocks/>
            <a:stCxn id="270" idx="3"/>
            <a:endCxn id="262" idx="1"/>
          </p:cNvCxnSpPr>
          <p:nvPr/>
        </p:nvCxnSpPr>
        <p:spPr>
          <a:xfrm>
            <a:off x="8283964" y="1110894"/>
            <a:ext cx="1958772" cy="2252"/>
          </a:xfrm>
          <a:prstGeom prst="bentConnector3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コネクタ: カギ線 274">
            <a:extLst>
              <a:ext uri="{FF2B5EF4-FFF2-40B4-BE49-F238E27FC236}">
                <a16:creationId xmlns:a16="http://schemas.microsoft.com/office/drawing/2014/main" id="{891436D6-3A63-4024-9954-FE635D03147B}"/>
              </a:ext>
            </a:extLst>
          </p:cNvPr>
          <p:cNvCxnSpPr>
            <a:cxnSpLocks/>
            <a:stCxn id="270" idx="2"/>
            <a:endCxn id="181" idx="1"/>
          </p:cNvCxnSpPr>
          <p:nvPr/>
        </p:nvCxnSpPr>
        <p:spPr>
          <a:xfrm rot="16200000" flipH="1">
            <a:off x="8863778" y="152355"/>
            <a:ext cx="208366" cy="2494776"/>
          </a:xfrm>
          <a:prstGeom prst="bentConnector2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22BC25F5-15D0-44A9-BC67-9B2BB2747FE4}"/>
              </a:ext>
            </a:extLst>
          </p:cNvPr>
          <p:cNvSpPr txBox="1"/>
          <p:nvPr/>
        </p:nvSpPr>
        <p:spPr>
          <a:xfrm>
            <a:off x="4218380" y="4050895"/>
            <a:ext cx="1005840" cy="369332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Mutable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D88EED32-B0ED-4B4B-9FBE-50CF6F0E171D}"/>
              </a:ext>
            </a:extLst>
          </p:cNvPr>
          <p:cNvSpPr txBox="1"/>
          <p:nvPr/>
        </p:nvSpPr>
        <p:spPr>
          <a:xfrm>
            <a:off x="3147396" y="307035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&lt;single&gt;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203C443B-0C4C-4DF2-A204-58E594702A3A}"/>
              </a:ext>
            </a:extLst>
          </p:cNvPr>
          <p:cNvSpPr txBox="1"/>
          <p:nvPr/>
        </p:nvSpPr>
        <p:spPr>
          <a:xfrm>
            <a:off x="8348053" y="400377"/>
            <a:ext cx="67653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6600CC"/>
                </a:solidFill>
              </a:rPr>
              <a:t>&lt;ref&gt;</a:t>
            </a:r>
            <a:endParaRPr kumimoji="1" lang="ja-JP" altLang="en-US" dirty="0">
              <a:solidFill>
                <a:srgbClr val="6600CC"/>
              </a:solidFill>
            </a:endParaRP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F8F6F5FF-6315-4D66-ACE9-311EDEC7A43B}"/>
              </a:ext>
            </a:extLst>
          </p:cNvPr>
          <p:cNvSpPr txBox="1"/>
          <p:nvPr/>
        </p:nvSpPr>
        <p:spPr>
          <a:xfrm>
            <a:off x="10215349" y="5617840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Arc&lt;</a:t>
            </a:r>
            <a:r>
              <a:rPr kumimoji="1" lang="en-US" altLang="ja-JP" dirty="0" err="1">
                <a:solidFill>
                  <a:schemeClr val="accent6"/>
                </a:solidFill>
              </a:rPr>
              <a:t>AtomicT</a:t>
            </a:r>
            <a:r>
              <a:rPr kumimoji="1" lang="en-US" altLang="ja-JP" dirty="0">
                <a:solidFill>
                  <a:schemeClr val="accent6"/>
                </a:solidFill>
              </a:rPr>
              <a:t>&gt;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356" name="コネクタ: カギ線 355">
            <a:extLst>
              <a:ext uri="{FF2B5EF4-FFF2-40B4-BE49-F238E27FC236}">
                <a16:creationId xmlns:a16="http://schemas.microsoft.com/office/drawing/2014/main" id="{68577EB7-60BC-443E-9BFD-4E77A96ECB56}"/>
              </a:ext>
            </a:extLst>
          </p:cNvPr>
          <p:cNvCxnSpPr>
            <a:cxnSpLocks/>
            <a:stCxn id="117" idx="3"/>
            <a:endCxn id="31" idx="1"/>
          </p:cNvCxnSpPr>
          <p:nvPr/>
        </p:nvCxnSpPr>
        <p:spPr>
          <a:xfrm>
            <a:off x="5677185" y="6194771"/>
            <a:ext cx="2411332" cy="61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2D7721AA-EB15-41BE-80D5-58DC3025049E}"/>
              </a:ext>
            </a:extLst>
          </p:cNvPr>
          <p:cNvCxnSpPr>
            <a:cxnSpLocks/>
            <a:stCxn id="117" idx="2"/>
            <a:endCxn id="29" idx="1"/>
          </p:cNvCxnSpPr>
          <p:nvPr/>
        </p:nvCxnSpPr>
        <p:spPr>
          <a:xfrm rot="16200000" flipH="1">
            <a:off x="7692790" y="4061506"/>
            <a:ext cx="204629" cy="4840490"/>
          </a:xfrm>
          <a:prstGeom prst="bentConnector2">
            <a:avLst/>
          </a:prstGeom>
          <a:ln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618ED5C0-B7C2-4208-8384-B577F6F236AB}"/>
              </a:ext>
            </a:extLst>
          </p:cNvPr>
          <p:cNvSpPr txBox="1"/>
          <p:nvPr/>
        </p:nvSpPr>
        <p:spPr>
          <a:xfrm>
            <a:off x="8717206" y="54732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&lt;</a:t>
            </a:r>
            <a:r>
              <a:rPr lang="en-US" altLang="ja-JP" dirty="0" err="1">
                <a:solidFill>
                  <a:schemeClr val="tx2"/>
                </a:solidFill>
              </a:rPr>
              <a:t>n</a:t>
            </a:r>
            <a:r>
              <a:rPr kumimoji="1" lang="en-US" altLang="ja-JP" dirty="0" err="1">
                <a:solidFill>
                  <a:schemeClr val="tx2"/>
                </a:solidFill>
              </a:rPr>
              <a:t>um|bool</a:t>
            </a:r>
            <a:r>
              <a:rPr kumimoji="1" lang="en-US" altLang="ja-JP" dirty="0">
                <a:solidFill>
                  <a:schemeClr val="tx2"/>
                </a:solidFill>
              </a:rPr>
              <a:t>&gt;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cxnSp>
        <p:nvCxnSpPr>
          <p:cNvPr id="365" name="コネクタ: カギ線 364">
            <a:extLst>
              <a:ext uri="{FF2B5EF4-FFF2-40B4-BE49-F238E27FC236}">
                <a16:creationId xmlns:a16="http://schemas.microsoft.com/office/drawing/2014/main" id="{1BF0CE4D-2447-4769-967B-A597BACF9012}"/>
              </a:ext>
            </a:extLst>
          </p:cNvPr>
          <p:cNvCxnSpPr>
            <a:cxnSpLocks/>
            <a:stCxn id="31" idx="0"/>
            <a:endCxn id="320" idx="1"/>
          </p:cNvCxnSpPr>
          <p:nvPr/>
        </p:nvCxnSpPr>
        <p:spPr>
          <a:xfrm rot="5400000" flipH="1" flipV="1">
            <a:off x="9207844" y="5003219"/>
            <a:ext cx="208218" cy="18067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コネクタ: カギ線 366">
            <a:extLst>
              <a:ext uri="{FF2B5EF4-FFF2-40B4-BE49-F238E27FC236}">
                <a16:creationId xmlns:a16="http://schemas.microsoft.com/office/drawing/2014/main" id="{3AB7E4C7-C987-472F-BFE3-3962F9720B7D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 flipV="1">
            <a:off x="8728597" y="6193286"/>
            <a:ext cx="1486752" cy="210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テキスト ボックス 374">
            <a:extLst>
              <a:ext uri="{FF2B5EF4-FFF2-40B4-BE49-F238E27FC236}">
                <a16:creationId xmlns:a16="http://schemas.microsoft.com/office/drawing/2014/main" id="{432F5D72-CF04-47F6-BE44-AA3CEB71432D}"/>
              </a:ext>
            </a:extLst>
          </p:cNvPr>
          <p:cNvSpPr txBox="1"/>
          <p:nvPr/>
        </p:nvSpPr>
        <p:spPr>
          <a:xfrm>
            <a:off x="5939404" y="6268328"/>
            <a:ext cx="177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800000"/>
                </a:solidFill>
              </a:rPr>
              <a:t>&lt;readers/writer&gt;</a:t>
            </a:r>
            <a:endParaRPr kumimoji="1" lang="ja-JP" altLang="en-US" dirty="0">
              <a:solidFill>
                <a:srgbClr val="800000"/>
              </a:solidFill>
            </a:endParaRPr>
          </a:p>
        </p:txBody>
      </p: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5CD54945-2774-44B0-ACDE-14717C4C689D}"/>
              </a:ext>
            </a:extLst>
          </p:cNvPr>
          <p:cNvSpPr txBox="1"/>
          <p:nvPr/>
        </p:nvSpPr>
        <p:spPr>
          <a:xfrm>
            <a:off x="8717206" y="5849562"/>
            <a:ext cx="7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&lt;any&gt;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C90D2DB-10D7-4E44-A116-F4FAE951F222}"/>
              </a:ext>
            </a:extLst>
          </p:cNvPr>
          <p:cNvSpPr txBox="1"/>
          <p:nvPr/>
        </p:nvSpPr>
        <p:spPr>
          <a:xfrm>
            <a:off x="5424074" y="3903502"/>
            <a:ext cx="91916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&lt;const&gt;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96E34DBD-B10B-448C-AC7C-964EF9BB6261}"/>
              </a:ext>
            </a:extLst>
          </p:cNvPr>
          <p:cNvSpPr txBox="1"/>
          <p:nvPr/>
        </p:nvSpPr>
        <p:spPr>
          <a:xfrm>
            <a:off x="5434263" y="4300183"/>
            <a:ext cx="7986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996633"/>
                </a:solidFill>
              </a:rPr>
              <a:t>&lt;mut&gt;</a:t>
            </a:r>
            <a:endParaRPr kumimoji="1" lang="ja-JP" altLang="en-US" dirty="0">
              <a:solidFill>
                <a:srgbClr val="996633"/>
              </a:solidFill>
            </a:endParaRPr>
          </a:p>
        </p:txBody>
      </p:sp>
      <p:cxnSp>
        <p:nvCxnSpPr>
          <p:cNvPr id="418" name="コネクタ: カギ線 417">
            <a:extLst>
              <a:ext uri="{FF2B5EF4-FFF2-40B4-BE49-F238E27FC236}">
                <a16:creationId xmlns:a16="http://schemas.microsoft.com/office/drawing/2014/main" id="{4CDE5EC9-8C1C-442F-B033-0D1ECD2776FB}"/>
              </a:ext>
            </a:extLst>
          </p:cNvPr>
          <p:cNvCxnSpPr>
            <a:cxnSpLocks/>
            <a:stCxn id="291" idx="2"/>
            <a:endCxn id="86" idx="1"/>
          </p:cNvCxnSpPr>
          <p:nvPr/>
        </p:nvCxnSpPr>
        <p:spPr>
          <a:xfrm rot="16200000" flipH="1">
            <a:off x="5835397" y="3306129"/>
            <a:ext cx="207687" cy="2435881"/>
          </a:xfrm>
          <a:prstGeom prst="bentConnector2">
            <a:avLst/>
          </a:prstGeom>
          <a:ln>
            <a:solidFill>
              <a:srgbClr val="9966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コネクタ: カギ線 423">
            <a:extLst>
              <a:ext uri="{FF2B5EF4-FFF2-40B4-BE49-F238E27FC236}">
                <a16:creationId xmlns:a16="http://schemas.microsoft.com/office/drawing/2014/main" id="{52B3B69F-C54B-4958-BACB-6725511F6A7C}"/>
              </a:ext>
            </a:extLst>
          </p:cNvPr>
          <p:cNvCxnSpPr>
            <a:cxnSpLocks/>
            <a:stCxn id="86" idx="3"/>
            <a:endCxn id="21" idx="1"/>
          </p:cNvCxnSpPr>
          <p:nvPr/>
        </p:nvCxnSpPr>
        <p:spPr>
          <a:xfrm>
            <a:off x="8283964" y="4627914"/>
            <a:ext cx="1931385" cy="225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コネクタ: カギ線 427">
            <a:extLst>
              <a:ext uri="{FF2B5EF4-FFF2-40B4-BE49-F238E27FC236}">
                <a16:creationId xmlns:a16="http://schemas.microsoft.com/office/drawing/2014/main" id="{D99AB19D-24F6-41FB-B81C-3627FCDC1000}"/>
              </a:ext>
            </a:extLst>
          </p:cNvPr>
          <p:cNvCxnSpPr>
            <a:cxnSpLocks/>
            <a:stCxn id="86" idx="2"/>
            <a:endCxn id="23" idx="1"/>
          </p:cNvCxnSpPr>
          <p:nvPr/>
        </p:nvCxnSpPr>
        <p:spPr>
          <a:xfrm rot="16200000" flipH="1">
            <a:off x="8863778" y="3669375"/>
            <a:ext cx="208366" cy="2494776"/>
          </a:xfrm>
          <a:prstGeom prst="bentConnector2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テキスト ボックス 434">
            <a:extLst>
              <a:ext uri="{FF2B5EF4-FFF2-40B4-BE49-F238E27FC236}">
                <a16:creationId xmlns:a16="http://schemas.microsoft.com/office/drawing/2014/main" id="{D31E098A-6307-4B30-8389-D3C089317595}"/>
              </a:ext>
            </a:extLst>
          </p:cNvPr>
          <p:cNvSpPr txBox="1"/>
          <p:nvPr/>
        </p:nvSpPr>
        <p:spPr>
          <a:xfrm>
            <a:off x="7157181" y="2102153"/>
            <a:ext cx="1126783" cy="369332"/>
          </a:xfrm>
          <a:prstGeom prst="rect">
            <a:avLst/>
          </a:prstGeom>
          <a:noFill/>
          <a:ln>
            <a:solidFill>
              <a:srgbClr val="6600CC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Reference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41" name="コネクタ: カギ線 440">
            <a:extLst>
              <a:ext uri="{FF2B5EF4-FFF2-40B4-BE49-F238E27FC236}">
                <a16:creationId xmlns:a16="http://schemas.microsoft.com/office/drawing/2014/main" id="{5678BA90-02E5-473E-9F62-228DFCC7830F}"/>
              </a:ext>
            </a:extLst>
          </p:cNvPr>
          <p:cNvCxnSpPr>
            <a:cxnSpLocks/>
            <a:stCxn id="435" idx="2"/>
            <a:endCxn id="9" idx="1"/>
          </p:cNvCxnSpPr>
          <p:nvPr/>
        </p:nvCxnSpPr>
        <p:spPr>
          <a:xfrm rot="16200000" flipH="1">
            <a:off x="8865571" y="1326487"/>
            <a:ext cx="204781" cy="2494776"/>
          </a:xfrm>
          <a:prstGeom prst="bentConnector2">
            <a:avLst/>
          </a:prstGeom>
          <a:ln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テキスト ボックス 444">
            <a:extLst>
              <a:ext uri="{FF2B5EF4-FFF2-40B4-BE49-F238E27FC236}">
                <a16:creationId xmlns:a16="http://schemas.microsoft.com/office/drawing/2014/main" id="{BB2CC628-8A13-4C68-AB35-29102D239FD5}"/>
              </a:ext>
            </a:extLst>
          </p:cNvPr>
          <p:cNvSpPr txBox="1"/>
          <p:nvPr/>
        </p:nvSpPr>
        <p:spPr>
          <a:xfrm>
            <a:off x="8088517" y="3270521"/>
            <a:ext cx="640080" cy="369332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Type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46" name="コネクタ: カギ線 445">
            <a:extLst>
              <a:ext uri="{FF2B5EF4-FFF2-40B4-BE49-F238E27FC236}">
                <a16:creationId xmlns:a16="http://schemas.microsoft.com/office/drawing/2014/main" id="{6127D619-4460-418D-8324-E9A9BFD625D0}"/>
              </a:ext>
            </a:extLst>
          </p:cNvPr>
          <p:cNvCxnSpPr>
            <a:cxnSpLocks/>
            <a:stCxn id="445" idx="0"/>
            <a:endCxn id="13" idx="1"/>
          </p:cNvCxnSpPr>
          <p:nvPr/>
        </p:nvCxnSpPr>
        <p:spPr>
          <a:xfrm rot="5400000" flipH="1" flipV="1">
            <a:off x="9210216" y="2265388"/>
            <a:ext cx="203475" cy="180679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コネクタ: カギ線 448">
            <a:extLst>
              <a:ext uri="{FF2B5EF4-FFF2-40B4-BE49-F238E27FC236}">
                <a16:creationId xmlns:a16="http://schemas.microsoft.com/office/drawing/2014/main" id="{526CEAD7-1092-4ECF-99F0-21EC8A506AC8}"/>
              </a:ext>
            </a:extLst>
          </p:cNvPr>
          <p:cNvCxnSpPr>
            <a:cxnSpLocks/>
            <a:stCxn id="445" idx="3"/>
            <a:endCxn id="15" idx="1"/>
          </p:cNvCxnSpPr>
          <p:nvPr/>
        </p:nvCxnSpPr>
        <p:spPr>
          <a:xfrm>
            <a:off x="8728597" y="3455187"/>
            <a:ext cx="1486752" cy="263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5A1FD5E6-418D-440C-8036-0F2586FE9DF4}"/>
              </a:ext>
            </a:extLst>
          </p:cNvPr>
          <p:cNvSpPr txBox="1"/>
          <p:nvPr/>
        </p:nvSpPr>
        <p:spPr>
          <a:xfrm>
            <a:off x="8348053" y="4300183"/>
            <a:ext cx="67980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0A1A9151-A35E-4C12-BE77-63930513DDB2}"/>
              </a:ext>
            </a:extLst>
          </p:cNvPr>
          <p:cNvSpPr txBox="1"/>
          <p:nvPr/>
        </p:nvSpPr>
        <p:spPr>
          <a:xfrm>
            <a:off x="8348053" y="4692537"/>
            <a:ext cx="67653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6600CC"/>
                </a:solidFill>
              </a:rPr>
              <a:t>&lt;ref&gt;</a:t>
            </a:r>
            <a:endParaRPr kumimoji="1" lang="ja-JP" altLang="en-US" dirty="0">
              <a:solidFill>
                <a:srgbClr val="6600CC"/>
              </a:solidFill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71C8F57E-3F07-40CC-9451-3D4D8554B8B6}"/>
              </a:ext>
            </a:extLst>
          </p:cNvPr>
          <p:cNvSpPr txBox="1"/>
          <p:nvPr/>
        </p:nvSpPr>
        <p:spPr>
          <a:xfrm>
            <a:off x="5016746" y="2472169"/>
            <a:ext cx="604653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R/W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82" name="コネクタ: カギ線 481">
            <a:extLst>
              <a:ext uri="{FF2B5EF4-FFF2-40B4-BE49-F238E27FC236}">
                <a16:creationId xmlns:a16="http://schemas.microsoft.com/office/drawing/2014/main" id="{47022E7C-7009-4B8C-A565-AB8A9877A79D}"/>
              </a:ext>
            </a:extLst>
          </p:cNvPr>
          <p:cNvCxnSpPr>
            <a:cxnSpLocks/>
            <a:stCxn id="481" idx="3"/>
            <a:endCxn id="445" idx="1"/>
          </p:cNvCxnSpPr>
          <p:nvPr/>
        </p:nvCxnSpPr>
        <p:spPr>
          <a:xfrm>
            <a:off x="5621399" y="2656835"/>
            <a:ext cx="2467118" cy="798352"/>
          </a:xfrm>
          <a:prstGeom prst="bentConnector3">
            <a:avLst>
              <a:gd name="adj1" fmla="val 10251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コネクタ: カギ線 484">
            <a:extLst>
              <a:ext uri="{FF2B5EF4-FFF2-40B4-BE49-F238E27FC236}">
                <a16:creationId xmlns:a16="http://schemas.microsoft.com/office/drawing/2014/main" id="{D852A3CB-68A8-47A8-A81E-E2724218525E}"/>
              </a:ext>
            </a:extLst>
          </p:cNvPr>
          <p:cNvCxnSpPr>
            <a:cxnSpLocks/>
            <a:stCxn id="481" idx="2"/>
            <a:endCxn id="17" idx="1"/>
          </p:cNvCxnSpPr>
          <p:nvPr/>
        </p:nvCxnSpPr>
        <p:spPr>
          <a:xfrm rot="16200000" flipH="1">
            <a:off x="7263659" y="896915"/>
            <a:ext cx="1007105" cy="4896276"/>
          </a:xfrm>
          <a:prstGeom prst="bentConnector2">
            <a:avLst/>
          </a:prstGeom>
          <a:ln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テキスト ボックス 511">
            <a:extLst>
              <a:ext uri="{FF2B5EF4-FFF2-40B4-BE49-F238E27FC236}">
                <a16:creationId xmlns:a16="http://schemas.microsoft.com/office/drawing/2014/main" id="{8D383659-81D8-4A2B-B8D6-ABCDA7E4F7B1}"/>
              </a:ext>
            </a:extLst>
          </p:cNvPr>
          <p:cNvSpPr txBox="1"/>
          <p:nvPr/>
        </p:nvSpPr>
        <p:spPr>
          <a:xfrm>
            <a:off x="8717206" y="276147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&lt;</a:t>
            </a:r>
            <a:r>
              <a:rPr lang="en-US" altLang="ja-JP" dirty="0" err="1">
                <a:solidFill>
                  <a:schemeClr val="tx2"/>
                </a:solidFill>
              </a:rPr>
              <a:t>n</a:t>
            </a:r>
            <a:r>
              <a:rPr kumimoji="1" lang="en-US" altLang="ja-JP" dirty="0" err="1">
                <a:solidFill>
                  <a:schemeClr val="tx2"/>
                </a:solidFill>
              </a:rPr>
              <a:t>um|bool</a:t>
            </a:r>
            <a:r>
              <a:rPr kumimoji="1" lang="en-US" altLang="ja-JP" dirty="0">
                <a:solidFill>
                  <a:schemeClr val="tx2"/>
                </a:solidFill>
              </a:rPr>
              <a:t>&gt;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799D4D22-E764-4C9D-9844-FAB2E7028D62}"/>
              </a:ext>
            </a:extLst>
          </p:cNvPr>
          <p:cNvSpPr txBox="1"/>
          <p:nvPr/>
        </p:nvSpPr>
        <p:spPr>
          <a:xfrm>
            <a:off x="8717206" y="3139986"/>
            <a:ext cx="74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&lt;any&gt;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6" name="テキスト ボックス 515">
            <a:extLst>
              <a:ext uri="{FF2B5EF4-FFF2-40B4-BE49-F238E27FC236}">
                <a16:creationId xmlns:a16="http://schemas.microsoft.com/office/drawing/2014/main" id="{56B926CA-195E-4737-83E5-0E38CD61CFA1}"/>
              </a:ext>
            </a:extLst>
          </p:cNvPr>
          <p:cNvSpPr txBox="1"/>
          <p:nvPr/>
        </p:nvSpPr>
        <p:spPr>
          <a:xfrm>
            <a:off x="8348053" y="1968370"/>
            <a:ext cx="67980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8" name="テキスト ボックス 517">
            <a:extLst>
              <a:ext uri="{FF2B5EF4-FFF2-40B4-BE49-F238E27FC236}">
                <a16:creationId xmlns:a16="http://schemas.microsoft.com/office/drawing/2014/main" id="{E9F77E72-67FB-431D-8B15-3DD102DBAB20}"/>
              </a:ext>
            </a:extLst>
          </p:cNvPr>
          <p:cNvSpPr txBox="1"/>
          <p:nvPr/>
        </p:nvSpPr>
        <p:spPr>
          <a:xfrm>
            <a:off x="8348053" y="2334904"/>
            <a:ext cx="67653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6600CC"/>
                </a:solidFill>
              </a:rPr>
              <a:t>&lt;ref&gt;</a:t>
            </a:r>
            <a:endParaRPr kumimoji="1" lang="ja-JP" altLang="en-US" dirty="0">
              <a:solidFill>
                <a:srgbClr val="6600CC"/>
              </a:solidFill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000504D7-DD51-4028-81DF-0AB9AA68E9F0}"/>
              </a:ext>
            </a:extLst>
          </p:cNvPr>
          <p:cNvSpPr txBox="1"/>
          <p:nvPr/>
        </p:nvSpPr>
        <p:spPr>
          <a:xfrm>
            <a:off x="2176189" y="1708497"/>
            <a:ext cx="933461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Threads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36" name="コネクタ: カギ線 535">
            <a:extLst>
              <a:ext uri="{FF2B5EF4-FFF2-40B4-BE49-F238E27FC236}">
                <a16:creationId xmlns:a16="http://schemas.microsoft.com/office/drawing/2014/main" id="{1E1FCF26-4512-48C1-8D62-E6E5832D2E63}"/>
              </a:ext>
            </a:extLst>
          </p:cNvPr>
          <p:cNvCxnSpPr>
            <a:cxnSpLocks/>
            <a:stCxn id="533" idx="3"/>
            <a:endCxn id="730" idx="1"/>
          </p:cNvCxnSpPr>
          <p:nvPr/>
        </p:nvCxnSpPr>
        <p:spPr>
          <a:xfrm flipV="1">
            <a:off x="3109650" y="1892162"/>
            <a:ext cx="1120903" cy="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5" name="コネクタ: カギ線 544">
            <a:extLst>
              <a:ext uri="{FF2B5EF4-FFF2-40B4-BE49-F238E27FC236}">
                <a16:creationId xmlns:a16="http://schemas.microsoft.com/office/drawing/2014/main" id="{2C997B18-D272-4A4B-ACE0-55A83CD0636E}"/>
              </a:ext>
            </a:extLst>
          </p:cNvPr>
          <p:cNvCxnSpPr>
            <a:cxnSpLocks/>
            <a:stCxn id="119" idx="2"/>
            <a:endCxn id="533" idx="0"/>
          </p:cNvCxnSpPr>
          <p:nvPr/>
        </p:nvCxnSpPr>
        <p:spPr>
          <a:xfrm rot="16200000" flipH="1">
            <a:off x="2047568" y="1113145"/>
            <a:ext cx="1187144" cy="3560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A17F8319-8991-41FA-9A89-8E301C33224D}"/>
              </a:ext>
            </a:extLst>
          </p:cNvPr>
          <p:cNvSpPr txBox="1"/>
          <p:nvPr/>
        </p:nvSpPr>
        <p:spPr>
          <a:xfrm>
            <a:off x="3147396" y="158021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&lt;single&gt;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5" name="テキスト ボックス 584">
            <a:extLst>
              <a:ext uri="{FF2B5EF4-FFF2-40B4-BE49-F238E27FC236}">
                <a16:creationId xmlns:a16="http://schemas.microsoft.com/office/drawing/2014/main" id="{FD5EAE11-D601-4D52-A172-DCD753D52151}"/>
              </a:ext>
            </a:extLst>
          </p:cNvPr>
          <p:cNvSpPr txBox="1"/>
          <p:nvPr/>
        </p:nvSpPr>
        <p:spPr>
          <a:xfrm>
            <a:off x="3147396" y="234735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&lt;multiple&gt;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82D42A4C-A7E8-4D60-A444-94B0297C3FD2}"/>
              </a:ext>
            </a:extLst>
          </p:cNvPr>
          <p:cNvSpPr txBox="1"/>
          <p:nvPr/>
        </p:nvSpPr>
        <p:spPr>
          <a:xfrm>
            <a:off x="5939404" y="3111624"/>
            <a:ext cx="16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&lt;reader/writer&gt;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071D86A7-ADF9-4EA0-92F6-EDBAFC043FED}"/>
              </a:ext>
            </a:extLst>
          </p:cNvPr>
          <p:cNvSpPr txBox="1"/>
          <p:nvPr/>
        </p:nvSpPr>
        <p:spPr>
          <a:xfrm>
            <a:off x="5939404" y="3521610"/>
            <a:ext cx="177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800000"/>
                </a:solidFill>
              </a:rPr>
              <a:t>&lt;readers/writer&gt;</a:t>
            </a:r>
            <a:endParaRPr kumimoji="1" lang="ja-JP" altLang="en-US" dirty="0">
              <a:solidFill>
                <a:srgbClr val="800000"/>
              </a:solidFill>
            </a:endParaRPr>
          </a:p>
        </p:txBody>
      </p:sp>
      <p:sp>
        <p:nvSpPr>
          <p:cNvPr id="726" name="テキスト ボックス 725">
            <a:extLst>
              <a:ext uri="{FF2B5EF4-FFF2-40B4-BE49-F238E27FC236}">
                <a16:creationId xmlns:a16="http://schemas.microsoft.com/office/drawing/2014/main" id="{83AB2D87-2A32-4070-BDBE-7770FFD31DBB}"/>
              </a:ext>
            </a:extLst>
          </p:cNvPr>
          <p:cNvSpPr txBox="1"/>
          <p:nvPr/>
        </p:nvSpPr>
        <p:spPr>
          <a:xfrm>
            <a:off x="8348053" y="787986"/>
            <a:ext cx="67980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val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8" name="テキスト ボックス 727">
            <a:extLst>
              <a:ext uri="{FF2B5EF4-FFF2-40B4-BE49-F238E27FC236}">
                <a16:creationId xmlns:a16="http://schemas.microsoft.com/office/drawing/2014/main" id="{1D944981-7247-4CAE-A2E5-717AD0716F0E}"/>
              </a:ext>
            </a:extLst>
          </p:cNvPr>
          <p:cNvSpPr txBox="1"/>
          <p:nvPr/>
        </p:nvSpPr>
        <p:spPr>
          <a:xfrm>
            <a:off x="8348053" y="1166514"/>
            <a:ext cx="67653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6600CC"/>
                </a:solidFill>
              </a:rPr>
              <a:t>&lt;ref&gt;</a:t>
            </a:r>
            <a:endParaRPr kumimoji="1" lang="ja-JP" altLang="en-US" dirty="0">
              <a:solidFill>
                <a:srgbClr val="6600CC"/>
              </a:solidFill>
            </a:endParaRPr>
          </a:p>
        </p:txBody>
      </p:sp>
      <p:sp>
        <p:nvSpPr>
          <p:cNvPr id="730" name="テキスト ボックス 729">
            <a:extLst>
              <a:ext uri="{FF2B5EF4-FFF2-40B4-BE49-F238E27FC236}">
                <a16:creationId xmlns:a16="http://schemas.microsoft.com/office/drawing/2014/main" id="{54F53D8E-7960-46B3-9BD2-6D74583E46C7}"/>
              </a:ext>
            </a:extLst>
          </p:cNvPr>
          <p:cNvSpPr txBox="1"/>
          <p:nvPr/>
        </p:nvSpPr>
        <p:spPr>
          <a:xfrm>
            <a:off x="4230553" y="1707496"/>
            <a:ext cx="1910075" cy="369332"/>
          </a:xfrm>
          <a:prstGeom prst="rect">
            <a:avLst/>
          </a:prstGeom>
          <a:noFill/>
          <a:ln>
            <a:solidFill>
              <a:srgbClr val="996633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Interior-mutability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32" name="コネクタ: カギ線 731">
            <a:extLst>
              <a:ext uri="{FF2B5EF4-FFF2-40B4-BE49-F238E27FC236}">
                <a16:creationId xmlns:a16="http://schemas.microsoft.com/office/drawing/2014/main" id="{D8ED7120-5ACB-496F-A7F6-75CABFB7A4E1}"/>
              </a:ext>
            </a:extLst>
          </p:cNvPr>
          <p:cNvCxnSpPr>
            <a:cxnSpLocks/>
            <a:stCxn id="730" idx="3"/>
            <a:endCxn id="169" idx="1"/>
          </p:cNvCxnSpPr>
          <p:nvPr/>
        </p:nvCxnSpPr>
        <p:spPr>
          <a:xfrm>
            <a:off x="6140628" y="1892162"/>
            <a:ext cx="4074721" cy="2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7" name="コネクタ: カギ線 736">
            <a:extLst>
              <a:ext uri="{FF2B5EF4-FFF2-40B4-BE49-F238E27FC236}">
                <a16:creationId xmlns:a16="http://schemas.microsoft.com/office/drawing/2014/main" id="{34144F44-4564-4806-B6CA-AC01456863BA}"/>
              </a:ext>
            </a:extLst>
          </p:cNvPr>
          <p:cNvCxnSpPr>
            <a:cxnSpLocks/>
            <a:stCxn id="730" idx="2"/>
            <a:endCxn id="435" idx="1"/>
          </p:cNvCxnSpPr>
          <p:nvPr/>
        </p:nvCxnSpPr>
        <p:spPr>
          <a:xfrm rot="16200000" flipH="1">
            <a:off x="6066391" y="1196028"/>
            <a:ext cx="209991" cy="1971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1" name="テキスト ボックス 740">
            <a:extLst>
              <a:ext uri="{FF2B5EF4-FFF2-40B4-BE49-F238E27FC236}">
                <a16:creationId xmlns:a16="http://schemas.microsoft.com/office/drawing/2014/main" id="{CA8CD4FA-4651-4C5C-A4AA-61F50A667DC3}"/>
              </a:ext>
            </a:extLst>
          </p:cNvPr>
          <p:cNvSpPr txBox="1"/>
          <p:nvPr/>
        </p:nvSpPr>
        <p:spPr>
          <a:xfrm>
            <a:off x="6232817" y="1580214"/>
            <a:ext cx="12634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996633"/>
                </a:solidFill>
              </a:rPr>
              <a:t>&lt;not need&gt;</a:t>
            </a:r>
            <a:endParaRPr kumimoji="1" lang="ja-JP" altLang="en-US" dirty="0">
              <a:solidFill>
                <a:srgbClr val="996633"/>
              </a:solidFill>
            </a:endParaRPr>
          </a:p>
        </p:txBody>
      </p:sp>
      <p:sp>
        <p:nvSpPr>
          <p:cNvPr id="743" name="テキスト ボックス 742">
            <a:extLst>
              <a:ext uri="{FF2B5EF4-FFF2-40B4-BE49-F238E27FC236}">
                <a16:creationId xmlns:a16="http://schemas.microsoft.com/office/drawing/2014/main" id="{C427CB14-B3B2-4700-9BD4-D90CE4012B9A}"/>
              </a:ext>
            </a:extLst>
          </p:cNvPr>
          <p:cNvSpPr txBox="1"/>
          <p:nvPr/>
        </p:nvSpPr>
        <p:spPr>
          <a:xfrm>
            <a:off x="6239830" y="1982768"/>
            <a:ext cx="8899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996633"/>
                </a:solidFill>
              </a:rPr>
              <a:t>&lt;need&gt;</a:t>
            </a:r>
            <a:endParaRPr kumimoji="1" lang="ja-JP" altLang="en-US" dirty="0">
              <a:solidFill>
                <a:srgbClr val="996633"/>
              </a:solidFill>
            </a:endParaRPr>
          </a:p>
        </p:txBody>
      </p:sp>
      <p:sp>
        <p:nvSpPr>
          <p:cNvPr id="745" name="テキスト ボックス 744">
            <a:extLst>
              <a:ext uri="{FF2B5EF4-FFF2-40B4-BE49-F238E27FC236}">
                <a16:creationId xmlns:a16="http://schemas.microsoft.com/office/drawing/2014/main" id="{0DBD188F-12D9-49FE-A55D-987605208C8A}"/>
              </a:ext>
            </a:extLst>
          </p:cNvPr>
          <p:cNvSpPr txBox="1"/>
          <p:nvPr/>
        </p:nvSpPr>
        <p:spPr>
          <a:xfrm>
            <a:off x="77022" y="5617840"/>
            <a:ext cx="508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2">
                    <a:lumMod val="25000"/>
                  </a:schemeClr>
                </a:solidFill>
              </a:rPr>
              <a:t>Rust</a:t>
            </a:r>
          </a:p>
          <a:p>
            <a:r>
              <a:rPr kumimoji="1" lang="en-US" altLang="ja-JP" dirty="0">
                <a:solidFill>
                  <a:schemeClr val="bg2">
                    <a:lumMod val="25000"/>
                  </a:schemeClr>
                </a:solidFill>
              </a:rPr>
              <a:t>Memory Container Cheat-sheet</a:t>
            </a:r>
          </a:p>
          <a:p>
            <a:r>
              <a:rPr kumimoji="1" lang="en-US" altLang="ja-JP" dirty="0">
                <a:solidFill>
                  <a:schemeClr val="bg2">
                    <a:lumMod val="25000"/>
                  </a:schemeClr>
                </a:solidFill>
              </a:rPr>
              <a:t>rev.0; 2020-08-21</a:t>
            </a:r>
          </a:p>
          <a:p>
            <a:r>
              <a:rPr kumimoji="1" lang="en-US" altLang="ja-JP" dirty="0">
                <a:solidFill>
                  <a:schemeClr val="bg2">
                    <a:lumMod val="25000"/>
                  </a:schemeClr>
                </a:solidFill>
              </a:rPr>
              <a:t>https://github.com/usagi/rust-memory-container-cs</a:t>
            </a:r>
          </a:p>
        </p:txBody>
      </p:sp>
    </p:spTree>
    <p:extLst>
      <p:ext uri="{BB962C8B-B14F-4D97-AF65-F5344CB8AC3E}">
        <p14:creationId xmlns:p14="http://schemas.microsoft.com/office/powerpoint/2010/main" val="79139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220</Words>
  <Application>Microsoft Office PowerPoint</Application>
  <PresentationFormat>ワイド画面</PresentationFormat>
  <Paragraphs>69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 Usagi</dc:creator>
  <cp:lastModifiedBy>Ito Usagi</cp:lastModifiedBy>
  <cp:revision>19</cp:revision>
  <dcterms:created xsi:type="dcterms:W3CDTF">2020-08-21T04:02:11Z</dcterms:created>
  <dcterms:modified xsi:type="dcterms:W3CDTF">2020-08-21T12:41:14Z</dcterms:modified>
</cp:coreProperties>
</file>