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마스터 제목 스타일 편집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6/13/17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ABE983-A759-464F-B95F-5834298BD889}" type="slidenum">
              <a:rPr b="1" lang="en-US" sz="1200" spc="-1" strike="noStrike">
                <a:solidFill>
                  <a:srgbClr val="40ba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개요 텍스트의 서식을 편집하려면 클릭하십시오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마스터 제목 스타일 편집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개요 텍스트의 서식을 편집하려면 클릭하십시오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번째 개요 수준마스터 텍스트 스타일 편집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둘째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1430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셋째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6002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넷째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574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다섯째 수준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6/13/17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DD22EB-A78C-4E98-9E7B-659977E57394}" type="slidenum">
              <a:rPr b="1" lang="en-US" sz="1200" spc="-1" strike="noStrike">
                <a:solidFill>
                  <a:srgbClr val="40ba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17-1-skku-oss.github.io/042B/" TargetMode="External"/><Relationship Id="rId2" Type="http://schemas.openxmlformats.org/officeDocument/2006/relationships/hyperlink" Target="https://17-1-skku-oss.github.io/042B/" TargetMode="External"/><Relationship Id="rId3" Type="http://schemas.openxmlformats.org/officeDocument/2006/relationships/hyperlink" Target="https://17-1-skku-oss.github.io/042B/" TargetMode="External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17-1-SKKU-OSS/rocksdb/wiki/&#49457;&#45733;-&#48516;&#49437;-&#48169;&#48277;-&#48143;-&#44208;&#44284;" TargetMode="External"/><Relationship Id="rId2" Type="http://schemas.openxmlformats.org/officeDocument/2006/relationships/hyperlink" Target="https://github.com/17-1-SKKU-OSS/rocksdb/wiki/&#49457;&#45733;-&#48516;&#49437;-&#48169;&#48277;-&#48143;-&#44208;&#44284;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17-1-SKKU-OSS/rocksdb/wiki/%ED%99%9C%EB%8F%99-%EA%B8%B0%EB%A1%9D" TargetMode="External"/><Relationship Id="rId2" Type="http://schemas.openxmlformats.org/officeDocument/2006/relationships/hyperlink" Target="https://github.com/17-1-SKKU-OSS/rocksdb/wiki/%ED%99%9C%EB%8F%99-%EA%B8%B0%EB%A1%9D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facebook/rocksdb/commit/c7662a44a46a5b8f2a78872c8f48d75e25db9f88" TargetMode="External"/><Relationship Id="rId2" Type="http://schemas.openxmlformats.org/officeDocument/2006/relationships/hyperlink" Target="https://github.com/facebook/rocksdb/commit/c7662a44a46a5b8f2a78872c8f48d75e25db9f88" TargetMode="External"/><Relationship Id="rId3" Type="http://schemas.openxmlformats.org/officeDocument/2006/relationships/hyperlink" Target="https://github.com/facebook/rocksdb/commit/0ebdd705799c6279441b8fba3a3efc56501f0c34" TargetMode="External"/><Relationship Id="rId4" Type="http://schemas.openxmlformats.org/officeDocument/2006/relationships/hyperlink" Target="https://github.com/facebook/rocksdb/commit/0ebdd705799c6279441b8fba3a3efc56501f0c34" TargetMode="External"/><Relationship Id="rId5" Type="http://schemas.openxmlformats.org/officeDocument/2006/relationships/hyperlink" Target="https://github.com/facebook/rocksdb/commit/f720796e247c3d28876a00a84358e0cc083aa20a" TargetMode="External"/><Relationship Id="rId6" Type="http://schemas.openxmlformats.org/officeDocument/2006/relationships/hyperlink" Target="https://github.com/facebook/rocksdb/commit/f720796e247c3d28876a00a84358e0cc083aa20a" TargetMode="External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17-1-skku-oss.github.io/042B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17-1-SKKU-OSS/rocksdb/wiki/%EC%A3%BC%EC%9D%98%EC%82%AC%ED%95%AD" TargetMode="External"/><Relationship Id="rId2" Type="http://schemas.openxmlformats.org/officeDocument/2006/relationships/hyperlink" Target="https://github.com/17-1-SKKU-OSS/rocksdb/wiki/%EC%A3%BC%EC%9D%98%EC%82%AC%ED%95%AD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17-1-SKKU-OSS/rocksdb/issues" TargetMode="External"/><Relationship Id="rId2" Type="http://schemas.openxmlformats.org/officeDocument/2006/relationships/hyperlink" Target="https://github.com/17-1-SKKU-OSS/rocksdb/issues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69920" y="1137960"/>
            <a:ext cx="7314840" cy="325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042B</a:t>
            </a: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조 </a:t>
            </a: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Project </a:t>
            </a: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발표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069920" y="4393440"/>
            <a:ext cx="3263040" cy="799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RocksDB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346360" y="5158440"/>
            <a:ext cx="3038400" cy="62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발표팀</a:t>
            </a:r>
            <a:r>
              <a:rPr b="0" lang="en-US" sz="3600" spc="-1" strike="noStrike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: 032A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Project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
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진행 사항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번역의 경우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pull request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를 받아주지 않을 것이라 생각되어서 따로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translation branch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를 만들어 기여활동을 진행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RocksDB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를 처음 사용하는 개발자들을 위해 문서 번역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</a:t>
            </a: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://17-1-skku-oss.github.io/042B</a:t>
            </a: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/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Project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
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진행 사항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RocksDB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에 존재하는 자체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benchmark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를 테스트 후 간략한 설명과 함께 문서화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https://github.com/17-1-SKKU-OSS/rocksdb/wiki/성능-분석-방법-및-</a:t>
            </a: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결과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 algn="just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소스코드 자체의 완성도를 높이기 위해 오탈자 수정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활동 기록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https://github.com/17-1-SKKU-OSS/rocksdb/wiki/%ED%99%9C%EB%8F%99-%</a:t>
            </a: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EA%B8%B0%EB%A1%9D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활동 기록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활동 결과 실제로 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pull request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가 받아져 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RocksDB github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에 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commit log</a:t>
            </a: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가 남음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</a:t>
            </a: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github.com/facebook/rocksdb/commit/c7662a44a46a5b8f2a78872c8f48d75e25db9f88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https://</a:t>
            </a: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4"/>
              </a:rPr>
              <a:t>github.com/facebook/rocksdb/commit/0ebdd705799c6279441b8fba3a3efc56501f0c34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5"/>
              </a:rPr>
              <a:t>https://</a:t>
            </a: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6"/>
              </a:rPr>
              <a:t>github.com/facebook/rocksdb/commit/f720796e247c3d28876a00a84358e0cc083aa20a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감사합니다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목차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팀원 소개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Static Page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RocksDB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기여 방법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역할 분담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주의 했던 사항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Issues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진행 사항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eriod"/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활동 기록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팀원 소개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
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(042B)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김재명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박현우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신승연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Static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팀원 및 선정 프로젝트인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RocksDB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소개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RocksDB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를 처음 사용하는 한국인 개발자에 도움이 될 만한 자료들을 번역해 놓음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https://17-1-skku-oss.github.io/042B/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13480" y="1281960"/>
            <a:ext cx="2946960" cy="180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5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RocksDB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RocksDB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는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key-value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데이터 형식을 위한 고성능 임베디드 데이터베이스입니다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 LevelDB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의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fork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로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, CPU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코어를 많이 활용하고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SSD (Solid-State Drive)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와 같은 입출력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(I/O)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바인딩 워크로드를 효율적으로 사용합니다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로그 구조의 병합 트리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(LSM tree)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데이터 구조를 기반으로합니다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 C++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로 작성되었으며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C++, C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및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Java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에 대한 공식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API (Application Programming Interface)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언어 바인딩을 제공합니다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RocksDB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는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BSD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라이센스를 따르는 오픈소스 소프트웨어입니다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 Facebook, Yahoo!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및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LinkedIn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을 비롯한 다양한 웹 규모 기업의 프로덕션 시스템에서 사용되고 있습니다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-"RocksDB." . Wikipedia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428400" y="3499560"/>
            <a:ext cx="2542680" cy="18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
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기여 방법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선정 커뮤니티 활동 방법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문서 작업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오타 수정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,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번역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코드 리뷰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커뮤니티 활동 내용 방안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arenR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오타 수정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실제 주석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/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문서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(ex.wiki)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상의 오타를 수정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arenR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번역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코드 안의 주석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/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문서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(ex.wiki)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를 한국어로 번역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57200" indent="-456840">
              <a:lnSpc>
                <a:spcPct val="100000"/>
              </a:lnSpc>
              <a:buClr>
                <a:srgbClr val="40bad2"/>
              </a:buClr>
              <a:buFont typeface="Corbel"/>
              <a:buAutoNum type="arabicParenR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코드 리뷰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 Db benchmark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돌려서 결과 확인 및 비교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
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역할 분담</a:t>
            </a: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</a:t>
            </a:r>
            <a:r>
              <a:rPr b="1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김재명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문서 번역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</a:t>
            </a:r>
            <a:r>
              <a:rPr b="1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박현우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오타 수정 및 코드 디버깅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</a:t>
            </a:r>
            <a:r>
              <a:rPr b="1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신승연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주석 번역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, 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코드 리뷰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주의 했던 사항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https://github.com/17-1-SKKU-OSS/rocksdb/wiki/%</a:t>
            </a: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EC%A3%BC%EC%9D%98%EC%82%AC%ED%95%AD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체"/>
                <a:ea typeface="굴림체"/>
              </a:rPr>
              <a:t>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9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https://</a:t>
            </a:r>
            <a:r>
              <a:rPr b="0" lang="en-US" sz="2000" spc="-1" strike="noStrike" u="sng">
                <a:solidFill>
                  <a:srgbClr val="bde161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github.com/17-1-SKKU-OSS/rocksdb/issues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58</TotalTime>
  <Application>LibreOffice/5.1.6.2$Linux_X86_64 LibreOffice_project/10m0$Build-2</Application>
  <Words>343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2017-06-12T09:04:07Z</dcterms:created>
  <dc:creator>Windows 사용자</dc:creator>
  <dc:description/>
  <dc:language>ko-KR</dc:language>
  <cp:lastModifiedBy>Windows 사용자</cp:lastModifiedBy>
  <dcterms:modified xsi:type="dcterms:W3CDTF">2017-06-13T03:53:13Z</dcterms:modified>
  <cp:revision>10</cp:revision>
  <dc:subject/>
  <dc:title>042B조 Project 발표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