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8" r:id="rId11"/>
    <p:sldId id="266" r:id="rId12"/>
    <p:sldId id="260" r:id="rId13"/>
    <p:sldId id="261" r:id="rId14"/>
    <p:sldId id="259" r:id="rId15"/>
    <p:sldId id="262" r:id="rId16"/>
    <p:sldId id="264" r:id="rId17"/>
    <p:sldId id="26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6C275-1A16-41CD-B760-D1518741C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095A</a:t>
            </a:r>
            <a:br>
              <a:rPr lang="en-US" altLang="ko-KR" dirty="0"/>
            </a:br>
            <a:r>
              <a:rPr lang="en-US" altLang="ko-KR" dirty="0" err="1"/>
              <a:t>Stocktalk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B4D763-B569-421C-87AA-4000C577A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박인수</a:t>
            </a:r>
            <a:endParaRPr lang="en-US" altLang="ko-KR" dirty="0"/>
          </a:p>
          <a:p>
            <a:r>
              <a:rPr lang="ko-KR" altLang="en-US" dirty="0" err="1"/>
              <a:t>조윤근</a:t>
            </a:r>
            <a:endParaRPr lang="en-US" altLang="ko-KR" dirty="0"/>
          </a:p>
          <a:p>
            <a:r>
              <a:rPr lang="ko-KR" altLang="en-US" dirty="0" err="1"/>
              <a:t>장환승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28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750FD-0425-4894-B814-F549EB5E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7D2C4-E802-483D-B9C8-CE8E75C4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Stocktalk</a:t>
            </a:r>
            <a:r>
              <a:rPr lang="ko-KR" altLang="en-US" b="1" dirty="0"/>
              <a:t>에서 여러 단어의 트위터 검색이 가능한가</a:t>
            </a:r>
            <a:r>
              <a:rPr lang="en-US" altLang="ko-KR" b="1" dirty="0"/>
              <a:t>?</a:t>
            </a:r>
          </a:p>
          <a:p>
            <a:pPr marL="4572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기본적인 예시에서는 </a:t>
            </a:r>
            <a:r>
              <a:rPr lang="en-US" altLang="ko-KR" dirty="0"/>
              <a:t>4</a:t>
            </a:r>
            <a:r>
              <a:rPr lang="ko-KR" altLang="en-US" dirty="0"/>
              <a:t>개가 동시에 검색되는 기능이 보임</a:t>
            </a:r>
            <a:r>
              <a:rPr lang="en-US" altLang="ko-KR" dirty="0"/>
              <a:t>.</a:t>
            </a:r>
          </a:p>
          <a:p>
            <a:pPr marL="4572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밑의 코드에서는 각각 </a:t>
            </a:r>
            <a:endParaRPr lang="en-US" altLang="ko-KR" dirty="0"/>
          </a:p>
          <a:p>
            <a:pPr marL="4572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TSLA or Tesla or </a:t>
            </a:r>
            <a:r>
              <a:rPr lang="ko-KR" altLang="en-US" dirty="0" err="1"/>
              <a:t>테슬라</a:t>
            </a:r>
            <a:r>
              <a:rPr lang="en-US" altLang="ko-KR" dirty="0"/>
              <a:t> or </a:t>
            </a:r>
            <a:r>
              <a:rPr lang="ko-KR" altLang="en-US" dirty="0" err="1"/>
              <a:t>테술라</a:t>
            </a:r>
            <a:r>
              <a:rPr lang="ko-KR" altLang="en-US" dirty="0"/>
              <a:t> </a:t>
            </a:r>
            <a:r>
              <a:rPr lang="en-US" altLang="ko-KR" dirty="0"/>
              <a:t>or Tracer </a:t>
            </a:r>
          </a:p>
          <a:p>
            <a:pPr marL="45720" indent="0">
              <a:buNone/>
            </a:pPr>
            <a:r>
              <a:rPr lang="en-US" altLang="ko-KR" dirty="0"/>
              <a:t>            SNAP or Snapchat</a:t>
            </a:r>
          </a:p>
          <a:p>
            <a:pPr marL="45720" indent="0">
              <a:buNone/>
            </a:pPr>
            <a:r>
              <a:rPr lang="en-US" altLang="ko-KR" dirty="0"/>
              <a:t>            AAPL or Apple</a:t>
            </a:r>
          </a:p>
          <a:p>
            <a:pPr marL="45720" indent="0">
              <a:buNone/>
            </a:pPr>
            <a:r>
              <a:rPr lang="ko-KR" altLang="en-US" dirty="0"/>
              <a:t>     이 포함된 각각의 트윗을 검색하고 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    3</a:t>
            </a:r>
            <a:r>
              <a:rPr lang="ko-KR" altLang="en-US" dirty="0"/>
              <a:t>개의 파일로 저장하게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639187-82B5-4419-A032-ED74D5BF4E0D}"/>
              </a:ext>
            </a:extLst>
          </p:cNvPr>
          <p:cNvSpPr/>
          <p:nvPr/>
        </p:nvSpPr>
        <p:spPr>
          <a:xfrm>
            <a:off x="6655267" y="4156115"/>
            <a:ext cx="498865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TSLA = ['TSLA', 'Tesla’, ‘</a:t>
            </a:r>
            <a:r>
              <a:rPr lang="ko-KR" altLang="en-US" dirty="0" err="1"/>
              <a:t>테슬라</a:t>
            </a:r>
            <a:r>
              <a:rPr lang="en-US" altLang="ko-KR" dirty="0"/>
              <a:t>’, ‘</a:t>
            </a:r>
            <a:r>
              <a:rPr lang="ko-KR" altLang="en-US" dirty="0" err="1"/>
              <a:t>테술라</a:t>
            </a:r>
            <a:r>
              <a:rPr lang="en-US" altLang="ko-KR" dirty="0"/>
              <a:t>’, ‘Tracer’]</a:t>
            </a:r>
          </a:p>
          <a:p>
            <a:r>
              <a:rPr lang="en-US" altLang="ko-KR" dirty="0"/>
              <a:t>SNAP = ['SNAP', 'Snapchat']</a:t>
            </a:r>
          </a:p>
          <a:p>
            <a:r>
              <a:rPr lang="en-US" altLang="ko-KR" dirty="0"/>
              <a:t>AAPL = ['AAPL', 'Apple']</a:t>
            </a:r>
          </a:p>
          <a:p>
            <a:endParaRPr lang="en-US" altLang="ko-KR" dirty="0"/>
          </a:p>
          <a:p>
            <a:r>
              <a:rPr lang="en-US" altLang="ko-KR" dirty="0"/>
              <a:t>tickers = [TSLA,SNAP,AAPL]  </a:t>
            </a:r>
          </a:p>
          <a:p>
            <a:r>
              <a:rPr lang="en-US" altLang="ko-KR" dirty="0"/>
              <a:t>queries =  TSLA+SNAP+AAPL </a:t>
            </a:r>
          </a:p>
          <a:p>
            <a:r>
              <a:rPr lang="en-US" altLang="ko-KR" dirty="0"/>
              <a:t>refresh = 30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0166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750FD-0425-4894-B814-F549EB5E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7D2C4-E802-483D-B9C8-CE8E75C4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Stocktalk</a:t>
            </a:r>
            <a:r>
              <a:rPr lang="ko-KR" altLang="en-US" b="1" dirty="0"/>
              <a:t>에서 여러 단어의 트위터 검색이 가능한가</a:t>
            </a:r>
            <a:r>
              <a:rPr lang="en-US" altLang="ko-KR" b="1" dirty="0"/>
              <a:t>?</a:t>
            </a:r>
          </a:p>
          <a:p>
            <a:pPr marL="4572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 개의 단어를 동시에 검색하는 것은 가능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한 카테고리에 합집합 개념의</a:t>
            </a:r>
            <a:r>
              <a:rPr lang="en-US" altLang="ko-KR" dirty="0"/>
              <a:t> </a:t>
            </a:r>
            <a:r>
              <a:rPr lang="ko-KR" altLang="en-US" dirty="0"/>
              <a:t>검색도 가능</a:t>
            </a:r>
            <a:r>
              <a:rPr lang="en-US" altLang="ko-KR" dirty="0"/>
              <a:t>.</a:t>
            </a:r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그러나 </a:t>
            </a:r>
            <a:r>
              <a:rPr lang="ko-KR" altLang="en-US" dirty="0" err="1"/>
              <a:t>차집합</a:t>
            </a:r>
            <a:r>
              <a:rPr lang="ko-KR" altLang="en-US" dirty="0"/>
              <a:t> 개념의 검색은 할 수 없음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    (ex. Tesla</a:t>
            </a:r>
            <a:r>
              <a:rPr lang="ko-KR" altLang="en-US" dirty="0"/>
              <a:t>가 포함되었지만 </a:t>
            </a:r>
            <a:r>
              <a:rPr lang="en-US" altLang="ko-KR" dirty="0"/>
              <a:t>Ford</a:t>
            </a:r>
            <a:r>
              <a:rPr lang="ko-KR" altLang="en-US" dirty="0"/>
              <a:t>는 포함되지 않은 트윗</a:t>
            </a:r>
            <a:r>
              <a:rPr lang="en-US" altLang="ko-KR" dirty="0"/>
              <a:t>)</a:t>
            </a:r>
          </a:p>
          <a:p>
            <a:pPr marL="4572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차집합을 구현하기 위해서는 사용된 라이브러리에 대한 공부가 더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99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750FD-0425-4894-B814-F549EB5E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7D2C4-E802-483D-B9C8-CE8E75C4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26622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Stocktalk</a:t>
            </a:r>
            <a:r>
              <a:rPr lang="ko-KR" altLang="en-US" b="1" dirty="0"/>
              <a:t>에서도 한국어 검색이 가능한가</a:t>
            </a:r>
            <a:endParaRPr lang="en-US" altLang="ko-KR" b="1" dirty="0"/>
          </a:p>
          <a:p>
            <a:pPr marL="4572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기본적으로 불가능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실제 프로젝트 이슈에도 같은 질문이 올라왔으며 관리자가 이에 관해 답변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</a:t>
            </a:r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주어진 </a:t>
            </a:r>
            <a:r>
              <a:rPr lang="en-US" altLang="ko-KR" dirty="0"/>
              <a:t>Sample </a:t>
            </a:r>
            <a:r>
              <a:rPr lang="ko-KR" altLang="en-US" dirty="0"/>
              <a:t>코드를 사용할 시 유니코드 관련 오류가 발생</a:t>
            </a:r>
            <a:r>
              <a:rPr lang="en-US" altLang="ko-KR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86DB1D-358B-462E-B031-151182D90E5D}"/>
              </a:ext>
            </a:extLst>
          </p:cNvPr>
          <p:cNvGrpSpPr/>
          <p:nvPr/>
        </p:nvGrpSpPr>
        <p:grpSpPr>
          <a:xfrm>
            <a:off x="2999837" y="3489470"/>
            <a:ext cx="5728760" cy="2203369"/>
            <a:chOff x="5986318" y="3497859"/>
            <a:chExt cx="5728760" cy="220336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D19CB92-394B-452E-A6BD-7B666809F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6318" y="3497859"/>
              <a:ext cx="5728760" cy="2203369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408414E-0DDD-419D-B1BF-F0708771C30F}"/>
                </a:ext>
              </a:extLst>
            </p:cNvPr>
            <p:cNvCxnSpPr>
              <a:cxnSpLocks/>
            </p:cNvCxnSpPr>
            <p:nvPr/>
          </p:nvCxnSpPr>
          <p:spPr>
            <a:xfrm>
              <a:off x="6568580" y="5402509"/>
              <a:ext cx="208047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220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750FD-0425-4894-B814-F549EB5E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7D2C4-E802-483D-B9C8-CE8E75C4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40212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Stocktalk</a:t>
            </a:r>
            <a:r>
              <a:rPr lang="ko-KR" altLang="en-US" b="1" dirty="0"/>
              <a:t>에서도 한국어 검색이 가능한가</a:t>
            </a:r>
            <a:endParaRPr lang="en-US" altLang="ko-KR" b="1" dirty="0"/>
          </a:p>
          <a:p>
            <a:pPr marL="4572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코드의 일부를 수정 시 </a:t>
            </a:r>
            <a:r>
              <a:rPr lang="en-US" altLang="ko-KR" dirty="0"/>
              <a:t>Unicode </a:t>
            </a:r>
            <a:r>
              <a:rPr lang="ko-KR" altLang="en-US" dirty="0"/>
              <a:t>문자 검색 가능</a:t>
            </a:r>
            <a:r>
              <a:rPr lang="en-US" altLang="ko-KR" dirty="0"/>
              <a:t>.</a:t>
            </a:r>
          </a:p>
          <a:p>
            <a:pPr marL="4572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한국어 트윗 실시간 검색을 성공적으로 실행</a:t>
            </a:r>
            <a:r>
              <a:rPr lang="en-US" altLang="ko-KR" dirty="0"/>
              <a:t>.</a:t>
            </a:r>
          </a:p>
          <a:p>
            <a:pPr marL="4572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이 이슈는 프로그램의 개선점이 될 수 있음</a:t>
            </a:r>
            <a:r>
              <a:rPr lang="en-US" altLang="ko-KR" dirty="0"/>
              <a:t>.</a:t>
            </a:r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한국어는 </a:t>
            </a:r>
            <a:r>
              <a:rPr lang="en-US" altLang="ko-KR" dirty="0"/>
              <a:t>sentiment</a:t>
            </a:r>
            <a:r>
              <a:rPr lang="ko-KR" altLang="en-US" dirty="0"/>
              <a:t> 측정에 오류가 있음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기능이 완벽하게 작동하지 않아 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   Pull-request </a:t>
            </a:r>
            <a:r>
              <a:rPr lang="ko-KR" altLang="en-US" dirty="0"/>
              <a:t>하기에는 부족하다고 판단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프로젝트 이슈에 참고용으로만 </a:t>
            </a:r>
            <a:r>
              <a:rPr lang="en-US" altLang="ko-KR" dirty="0"/>
              <a:t>Comment.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8599802-B684-4DE6-A2A6-8D08FAB79B4F}"/>
              </a:ext>
            </a:extLst>
          </p:cNvPr>
          <p:cNvGrpSpPr/>
          <p:nvPr/>
        </p:nvGrpSpPr>
        <p:grpSpPr>
          <a:xfrm>
            <a:off x="8260061" y="2084664"/>
            <a:ext cx="3591859" cy="3412222"/>
            <a:chOff x="7689609" y="2084664"/>
            <a:chExt cx="3591859" cy="34122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90A5798-8578-40AC-8083-FD5E28466EF6}"/>
                </a:ext>
              </a:extLst>
            </p:cNvPr>
            <p:cNvSpPr/>
            <p:nvPr/>
          </p:nvSpPr>
          <p:spPr>
            <a:xfrm>
              <a:off x="7819611" y="2153766"/>
              <a:ext cx="32622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4292E"/>
                  </a:solidFill>
                  <a:latin typeface="-apple-system"/>
                </a:rPr>
                <a:t>from </a:t>
              </a:r>
              <a:r>
                <a:rPr lang="en-US" altLang="ko-KR" dirty="0" err="1">
                  <a:solidFill>
                    <a:srgbClr val="24292E"/>
                  </a:solidFill>
                  <a:latin typeface="-apple-system"/>
                </a:rPr>
                <a:t>stocktalk</a:t>
              </a:r>
              <a:r>
                <a:rPr lang="en-US" altLang="ko-KR" dirty="0">
                  <a:solidFill>
                    <a:srgbClr val="24292E"/>
                  </a:solidFill>
                  <a:latin typeface="-apple-system"/>
                </a:rPr>
                <a:t> import streaming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9BC7234-2953-41E5-BB99-D0F039F7EECA}"/>
                </a:ext>
              </a:extLst>
            </p:cNvPr>
            <p:cNvSpPr/>
            <p:nvPr/>
          </p:nvSpPr>
          <p:spPr>
            <a:xfrm>
              <a:off x="7819611" y="3713793"/>
              <a:ext cx="3461857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4292E"/>
                  </a:solidFill>
                  <a:latin typeface="-apple-system"/>
                </a:rPr>
                <a:t>#-</a:t>
              </a:r>
              <a:r>
                <a:rPr lang="en-US" altLang="ko-KR" i="1" dirty="0">
                  <a:solidFill>
                    <a:srgbClr val="24292E"/>
                  </a:solidFill>
                  <a:latin typeface="-apple-system"/>
                </a:rPr>
                <a:t>- coding: utf-8 -</a:t>
              </a:r>
              <a:r>
                <a:rPr lang="en-US" altLang="ko-KR" dirty="0">
                  <a:solidFill>
                    <a:srgbClr val="24292E"/>
                  </a:solidFill>
                  <a:latin typeface="-apple-system"/>
                </a:rPr>
                <a:t>-</a:t>
              </a:r>
              <a:br>
                <a:rPr lang="en-US" altLang="ko-KR" dirty="0"/>
              </a:br>
              <a:r>
                <a:rPr lang="en-US" altLang="ko-KR" dirty="0">
                  <a:solidFill>
                    <a:srgbClr val="24292E"/>
                  </a:solidFill>
                  <a:latin typeface="-apple-system"/>
                </a:rPr>
                <a:t>from </a:t>
              </a:r>
              <a:r>
                <a:rPr lang="en-US" altLang="ko-KR" dirty="0" err="1">
                  <a:solidFill>
                    <a:srgbClr val="24292E"/>
                  </a:solidFill>
                  <a:latin typeface="-apple-system"/>
                </a:rPr>
                <a:t>stocktalk</a:t>
              </a:r>
              <a:r>
                <a:rPr lang="en-US" altLang="ko-KR" dirty="0">
                  <a:solidFill>
                    <a:srgbClr val="24292E"/>
                  </a:solidFill>
                  <a:latin typeface="-apple-system"/>
                </a:rPr>
                <a:t> import streaming</a:t>
              </a:r>
              <a:br>
                <a:rPr lang="en-US" altLang="ko-KR" dirty="0"/>
              </a:br>
              <a:r>
                <a:rPr lang="en-US" altLang="ko-KR" dirty="0">
                  <a:solidFill>
                    <a:srgbClr val="24292E"/>
                  </a:solidFill>
                  <a:latin typeface="-apple-system"/>
                </a:rPr>
                <a:t>import sys</a:t>
              </a:r>
              <a:br>
                <a:rPr lang="en-US" altLang="ko-KR" dirty="0"/>
              </a:br>
              <a:r>
                <a:rPr lang="en-US" altLang="ko-KR" dirty="0">
                  <a:solidFill>
                    <a:srgbClr val="24292E"/>
                  </a:solidFill>
                  <a:latin typeface="-apple-system"/>
                </a:rPr>
                <a:t>reload(sys)</a:t>
              </a:r>
              <a:br>
                <a:rPr lang="en-US" altLang="ko-KR" dirty="0"/>
              </a:br>
              <a:r>
                <a:rPr lang="en-US" altLang="ko-KR" dirty="0" err="1">
                  <a:solidFill>
                    <a:srgbClr val="24292E"/>
                  </a:solidFill>
                  <a:latin typeface="-apple-system"/>
                </a:rPr>
                <a:t>sys.setdefaultencoding</a:t>
              </a:r>
              <a:r>
                <a:rPr lang="en-US" altLang="ko-KR" dirty="0">
                  <a:solidFill>
                    <a:srgbClr val="24292E"/>
                  </a:solidFill>
                  <a:latin typeface="-apple-system"/>
                </a:rPr>
                <a:t>('utf-8')</a:t>
              </a:r>
              <a:endParaRPr lang="ko-KR" altLang="en-US" dirty="0"/>
            </a:p>
          </p:txBody>
        </p:sp>
        <p:sp>
          <p:nvSpPr>
            <p:cNvPr id="7" name="화살표: 아래쪽 6">
              <a:extLst>
                <a:ext uri="{FF2B5EF4-FFF2-40B4-BE49-F238E27FC236}">
                  <a16:creationId xmlns:a16="http://schemas.microsoft.com/office/drawing/2014/main" id="{407565EA-BF7E-4B11-A1E1-22D96D4FDE7F}"/>
                </a:ext>
              </a:extLst>
            </p:cNvPr>
            <p:cNvSpPr/>
            <p:nvPr/>
          </p:nvSpPr>
          <p:spPr>
            <a:xfrm>
              <a:off x="9170266" y="2849998"/>
              <a:ext cx="494950" cy="5368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DD0CA9-98BC-431E-84B3-57E88E36A522}"/>
                </a:ext>
              </a:extLst>
            </p:cNvPr>
            <p:cNvSpPr/>
            <p:nvPr/>
          </p:nvSpPr>
          <p:spPr>
            <a:xfrm>
              <a:off x="7689609" y="2084664"/>
              <a:ext cx="3456264" cy="341222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251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47FFC-1D8D-40FB-A00C-12EBEB49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73F9F-08C5-4DC0-BC98-C5DE89E5C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031136" cy="4038600"/>
          </a:xfrm>
        </p:spPr>
        <p:txBody>
          <a:bodyPr/>
          <a:lstStyle/>
          <a:p>
            <a:r>
              <a:rPr lang="en-US" altLang="ko-KR" b="1" dirty="0" err="1"/>
              <a:t>Stocktalk</a:t>
            </a:r>
            <a:r>
              <a:rPr lang="ko-KR" altLang="en-US" b="1" dirty="0"/>
              <a:t>의 </a:t>
            </a:r>
            <a:r>
              <a:rPr lang="en-US" altLang="ko-KR" b="1" dirty="0"/>
              <a:t>Visualize </a:t>
            </a:r>
            <a:r>
              <a:rPr lang="ko-KR" altLang="en-US" b="1" dirty="0"/>
              <a:t>기능 이용 불가 문제</a:t>
            </a:r>
            <a:endParaRPr lang="en-US" altLang="ko-KR" b="1" dirty="0"/>
          </a:p>
          <a:p>
            <a:pPr marL="45720" indent="0">
              <a:buNone/>
            </a:pPr>
            <a:r>
              <a:rPr lang="en-US" altLang="ko-KR" dirty="0"/>
              <a:t>  - Visualize </a:t>
            </a:r>
            <a:r>
              <a:rPr lang="ko-KR" altLang="en-US" dirty="0"/>
              <a:t>기능은 </a:t>
            </a:r>
            <a:r>
              <a:rPr lang="en-US" altLang="ko-KR" dirty="0"/>
              <a:t>Streaming </a:t>
            </a:r>
            <a:r>
              <a:rPr lang="ko-KR" altLang="en-US" dirty="0"/>
              <a:t>된 트윗의 수와 </a:t>
            </a:r>
            <a:r>
              <a:rPr lang="en-US" altLang="ko-KR" dirty="0"/>
              <a:t>Sentiment</a:t>
            </a:r>
            <a:r>
              <a:rPr lang="ko-KR" altLang="en-US" dirty="0"/>
              <a:t>를 그래프로 보여주는 기능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- </a:t>
            </a:r>
            <a:r>
              <a:rPr lang="en-US" altLang="ko-KR" dirty="0" err="1"/>
              <a:t>Bokeh</a:t>
            </a:r>
            <a:r>
              <a:rPr lang="en-US" altLang="ko-KR" dirty="0"/>
              <a:t> Server</a:t>
            </a:r>
            <a:r>
              <a:rPr lang="ko-KR" altLang="en-US" dirty="0"/>
              <a:t> 라이브러리를 이용하여 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   localhost:5006/filename</a:t>
            </a:r>
            <a:r>
              <a:rPr lang="ko-KR" altLang="en-US" dirty="0"/>
              <a:t>에 실시간으로 변동 그래프를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3EF436-5933-42DA-A943-B948FC90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36" y="4076700"/>
            <a:ext cx="39814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4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47FFC-1D8D-40FB-A00C-12EBEB49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73F9F-08C5-4DC0-BC98-C5DE89E5C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82567"/>
            <a:ext cx="10031136" cy="4225954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err="1"/>
              <a:t>Stocktalk</a:t>
            </a:r>
            <a:r>
              <a:rPr lang="ko-KR" altLang="en-US" b="1" dirty="0"/>
              <a:t>의 </a:t>
            </a:r>
            <a:r>
              <a:rPr lang="en-US" altLang="ko-KR" b="1" dirty="0"/>
              <a:t>Visualize </a:t>
            </a:r>
            <a:r>
              <a:rPr lang="ko-KR" altLang="en-US" b="1" dirty="0"/>
              <a:t>기능 이용 불가 문제</a:t>
            </a:r>
            <a:endParaRPr lang="en-US" altLang="ko-KR" b="1" dirty="0"/>
          </a:p>
          <a:p>
            <a:pPr marL="45720" indent="0">
              <a:buNone/>
            </a:pPr>
            <a:r>
              <a:rPr lang="en-US" altLang="ko-KR" dirty="0"/>
              <a:t>  - Visualize</a:t>
            </a:r>
            <a:r>
              <a:rPr lang="ko-KR" altLang="en-US" dirty="0"/>
              <a:t> 코드는 잘 수행되나 표시할 서버에 연결이 되지 않는 문제가 발생</a:t>
            </a:r>
            <a:r>
              <a:rPr lang="en-US" altLang="ko-KR" dirty="0"/>
              <a:t>.</a:t>
            </a:r>
          </a:p>
          <a:p>
            <a:pPr marL="4572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검색 결과 라이브러리 최신 업데이트 본의 충돌 문제라고 생각됨</a:t>
            </a:r>
            <a:r>
              <a:rPr lang="en-US" altLang="ko-KR" dirty="0"/>
              <a:t>.</a:t>
            </a:r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라이브러리 다운그레이드를 수행했지만 같은 문제 발생</a:t>
            </a:r>
            <a:r>
              <a:rPr lang="en-US" altLang="ko-KR" dirty="0"/>
              <a:t>. </a:t>
            </a:r>
            <a:r>
              <a:rPr lang="ko-KR" altLang="en-US" dirty="0"/>
              <a:t>진행중인 이슈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B3103E-06ED-45E5-A48D-1E83EF01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22" y="3439137"/>
            <a:ext cx="6196685" cy="20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5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47FFC-1D8D-40FB-A00C-12EBEB49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73F9F-08C5-4DC0-BC98-C5DE89E5C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82567"/>
            <a:ext cx="10031136" cy="4225954"/>
          </a:xfrm>
        </p:spPr>
        <p:txBody>
          <a:bodyPr>
            <a:normAutofit/>
          </a:bodyPr>
          <a:lstStyle/>
          <a:p>
            <a:r>
              <a:rPr lang="ko-KR" altLang="en-US" b="1" dirty="0"/>
              <a:t>맥</a:t>
            </a:r>
            <a:r>
              <a:rPr lang="en-US" altLang="ko-KR" b="1" dirty="0"/>
              <a:t> OS</a:t>
            </a:r>
            <a:r>
              <a:rPr lang="ko-KR" altLang="en-US" b="1" dirty="0"/>
              <a:t>에서 프로그램이 설치되지 않는 문제</a:t>
            </a:r>
            <a:endParaRPr lang="en-US" altLang="ko-KR" b="1" dirty="0"/>
          </a:p>
          <a:p>
            <a:pPr marL="4572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다른 설치법을 통해 설치를 수행하였으나 여전히 실패</a:t>
            </a:r>
            <a:r>
              <a:rPr lang="en-US" altLang="ko-KR" dirty="0"/>
              <a:t>.</a:t>
            </a:r>
          </a:p>
          <a:p>
            <a:pPr marL="45720" indent="0">
              <a:buNone/>
            </a:pPr>
            <a:endParaRPr lang="en-US" altLang="ko-KR" dirty="0"/>
          </a:p>
          <a:p>
            <a:pPr lvl="0">
              <a:buClr>
                <a:srgbClr val="1CADE4"/>
              </a:buClr>
            </a:pPr>
            <a:r>
              <a:rPr lang="ko-KR" altLang="en-US" b="1" dirty="0"/>
              <a:t>변수명이 일정 수 이상으로 길어질 때 검색이 되지 않는 문제</a:t>
            </a:r>
            <a:r>
              <a:rPr lang="en-US" altLang="ko-KR" b="1" dirty="0"/>
              <a:t>.</a:t>
            </a:r>
          </a:p>
          <a:p>
            <a:pPr marL="45720" indent="0">
              <a:buClr>
                <a:srgbClr val="1CADE4"/>
              </a:buClr>
              <a:buNone/>
            </a:pPr>
            <a:r>
              <a:rPr lang="en-US" altLang="ko-KR" dirty="0"/>
              <a:t>  - 420</a:t>
            </a:r>
            <a:r>
              <a:rPr lang="ko-KR" altLang="en-US" dirty="0"/>
              <a:t>오류를 내보냄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" indent="0">
              <a:buClr>
                <a:srgbClr val="1CADE4"/>
              </a:buClr>
              <a:buNone/>
            </a:pPr>
            <a:r>
              <a:rPr lang="en-US" altLang="ko-KR" dirty="0"/>
              <a:t>  - </a:t>
            </a:r>
            <a:r>
              <a:rPr lang="ko-KR" altLang="en-US" dirty="0"/>
              <a:t>그러나 </a:t>
            </a:r>
            <a:r>
              <a:rPr lang="en-US" altLang="ko-KR" dirty="0"/>
              <a:t>420 </a:t>
            </a:r>
            <a:r>
              <a:rPr lang="ko-KR" altLang="en-US" dirty="0"/>
              <a:t>오류는 </a:t>
            </a:r>
            <a:r>
              <a:rPr lang="en-US" altLang="ko-KR" dirty="0"/>
              <a:t>Twitter API</a:t>
            </a:r>
            <a:r>
              <a:rPr lang="ko-KR" altLang="en-US" dirty="0"/>
              <a:t>를 이용할 때 나오는 공통 오류로 판단됨</a:t>
            </a:r>
            <a:r>
              <a:rPr lang="en-US" altLang="ko-KR" dirty="0"/>
              <a:t>. </a:t>
            </a:r>
          </a:p>
          <a:p>
            <a:pPr marL="45720" indent="0">
              <a:buClr>
                <a:srgbClr val="1CADE4"/>
              </a:buClr>
              <a:buNone/>
            </a:pPr>
            <a:r>
              <a:rPr lang="en-US" altLang="ko-KR" dirty="0"/>
              <a:t>  - </a:t>
            </a:r>
            <a:r>
              <a:rPr lang="ko-KR" altLang="en-US" dirty="0"/>
              <a:t>변수명이 길어도 잘 검색되는 경우가 발견됨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085AA1-BEAD-42DC-9327-7061D1C59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142" y="2600587"/>
            <a:ext cx="8063946" cy="390004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22A121A-2300-4C7A-9487-D06016592A9A}"/>
              </a:ext>
            </a:extLst>
          </p:cNvPr>
          <p:cNvCxnSpPr/>
          <p:nvPr/>
        </p:nvCxnSpPr>
        <p:spPr>
          <a:xfrm>
            <a:off x="5427677" y="6274965"/>
            <a:ext cx="49998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9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EEB6D-57DC-4945-B0E9-8868FDA0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Git/GitHub </a:t>
            </a:r>
            <a:r>
              <a:rPr lang="ko-KR" altLang="en-US" dirty="0"/>
              <a:t>활동으로 인해 얻은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7A042-B8D1-4D1F-B9A0-C276BF8E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작업을 할 때 </a:t>
            </a:r>
            <a:r>
              <a:rPr lang="en-US" altLang="ko-KR" dirty="0"/>
              <a:t>git pull</a:t>
            </a:r>
            <a:r>
              <a:rPr lang="ko-KR" altLang="en-US" dirty="0"/>
              <a:t> 명령으로 최신본을 가져오자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간혹 최신본이 아닌 </a:t>
            </a:r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en-US" altLang="ko-KR" dirty="0"/>
              <a:t>Commit</a:t>
            </a:r>
            <a:r>
              <a:rPr lang="ko-KR" altLang="en-US" dirty="0"/>
              <a:t>할 때 충돌이 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충돌이 나면 이것저것 만져줘야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9312B8-96B6-4E37-8A07-7752E283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90" y="3358120"/>
            <a:ext cx="695422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2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EEB6D-57DC-4945-B0E9-8868FDA0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Git/GitHub </a:t>
            </a:r>
            <a:r>
              <a:rPr lang="ko-KR" altLang="en-US" dirty="0"/>
              <a:t>활동으로 인해 얻은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7A042-B8D1-4D1F-B9A0-C276BF8E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어려운 것은 다른 사람도 어렵다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이슈에 내가 궁금했던 질문이 많이 올라온다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가끔 자유게시판 같은 이슈도 있으니 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편하게 이슈를 이용하자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616937-F3E9-4CCF-8D2F-F35111C8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593" y="1846123"/>
            <a:ext cx="3811242" cy="46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0014-21E6-45E3-82DB-D8B4A0F2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 err="1"/>
              <a:t>Stocktalk</a:t>
            </a:r>
            <a:r>
              <a:rPr lang="ko-KR" altLang="en-US" dirty="0"/>
              <a:t> 개요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58A42-60E2-4130-BFC1-4F039CBC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399"/>
            <a:ext cx="7044611" cy="439718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Stocktalk</a:t>
            </a:r>
            <a:r>
              <a:rPr lang="ko-KR" altLang="en-US" dirty="0"/>
              <a:t>은 트위터를 통해서 단어를 추적해 그 단어가 포함된 트윗의 개수를 보여주고 그 트윗들 또한 보여주는 프로그램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기반 코드는 </a:t>
            </a:r>
            <a:r>
              <a:rPr lang="en-US" altLang="ko-KR" dirty="0"/>
              <a:t>python.</a:t>
            </a:r>
          </a:p>
          <a:p>
            <a:r>
              <a:rPr lang="en-US" altLang="ko-KR" b="1" dirty="0"/>
              <a:t>Realtime Visualization</a:t>
            </a:r>
            <a:r>
              <a:rPr lang="ko-KR" altLang="en-US" dirty="0"/>
              <a:t>을 지원해 실시간 검색단어의 출현빈도를 그래프를 통해 가시적으로 확인 가능</a:t>
            </a:r>
            <a:endParaRPr lang="en-US" altLang="ko-KR" dirty="0"/>
          </a:p>
          <a:p>
            <a:r>
              <a:rPr lang="ko-KR" altLang="en-US" b="1" dirty="0"/>
              <a:t>동시에 많은 단어를 검색할 수 있음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특정 단어 </a:t>
            </a:r>
            <a:r>
              <a:rPr lang="en-US" altLang="ko-KR" b="1" dirty="0"/>
              <a:t>2</a:t>
            </a:r>
            <a:r>
              <a:rPr lang="ko-KR" altLang="en-US" b="1" dirty="0"/>
              <a:t>개 이상이 전부 포함되는 트윗을 검색할 수도 있음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Sentiment </a:t>
            </a:r>
            <a:r>
              <a:rPr lang="ko-KR" altLang="en-US" dirty="0"/>
              <a:t>기능을 통해 트윗들의 긍정</a:t>
            </a:r>
            <a:r>
              <a:rPr lang="en-US" altLang="ko-KR" dirty="0"/>
              <a:t>/</a:t>
            </a:r>
            <a:r>
              <a:rPr lang="ko-KR" altLang="en-US" dirty="0"/>
              <a:t>부정도를 나타낼 수 있음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CF5DF4-5439-4464-968F-19B393644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7612" y="774440"/>
            <a:ext cx="3373016" cy="22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8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0014-21E6-45E3-82DB-D8B4A0F2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58A42-60E2-4130-BFC1-4F039CBC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059706" cy="4038600"/>
          </a:xfrm>
        </p:spPr>
        <p:txBody>
          <a:bodyPr/>
          <a:lstStyle/>
          <a:p>
            <a:r>
              <a:rPr lang="ko-KR" altLang="en-US" dirty="0"/>
              <a:t>조원들끼리 프로젝트를 정하기 전에 주식관련한 프로젝트를 선정하려고 함 </a:t>
            </a:r>
            <a:endParaRPr lang="en-US" altLang="ko-KR" dirty="0"/>
          </a:p>
          <a:p>
            <a:r>
              <a:rPr lang="ko-KR" altLang="en-US" dirty="0"/>
              <a:t>주식을 사고 파는 프로그램을 찾아보려 했으나 적당한 것을 찾기 힘들었고 지식도 부족했음 </a:t>
            </a:r>
            <a:endParaRPr lang="en-US" altLang="ko-KR" dirty="0"/>
          </a:p>
          <a:p>
            <a:r>
              <a:rPr lang="ko-KR" altLang="en-US" dirty="0"/>
              <a:t>대안책으로 발견한 것이 </a:t>
            </a:r>
            <a:r>
              <a:rPr lang="en-US" altLang="ko-KR" dirty="0" err="1"/>
              <a:t>stocktalk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사건 생김 </a:t>
            </a:r>
            <a:r>
              <a:rPr lang="en-US" altLang="ko-KR" dirty="0"/>
              <a:t>-&gt; </a:t>
            </a:r>
            <a:r>
              <a:rPr lang="ko-KR" altLang="en-US" dirty="0"/>
              <a:t>트윗 수 증가 </a:t>
            </a:r>
            <a:r>
              <a:rPr lang="en-US" altLang="ko-KR" dirty="0"/>
              <a:t>-&gt; </a:t>
            </a:r>
            <a:r>
              <a:rPr lang="ko-KR" altLang="en-US" dirty="0"/>
              <a:t>주가 변화 </a:t>
            </a:r>
            <a:endParaRPr lang="en-US" altLang="ko-KR" dirty="0"/>
          </a:p>
          <a:p>
            <a:r>
              <a:rPr lang="ko-KR" altLang="en-US" dirty="0"/>
              <a:t>위 과정을 실시간 체크 가능 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stocktalk</a:t>
            </a:r>
            <a:r>
              <a:rPr lang="ko-KR" altLang="en-US" dirty="0"/>
              <a:t>을 선정함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CF5DF4-5439-4464-968F-19B393644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4775" y="773343"/>
            <a:ext cx="3383897" cy="22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0014-21E6-45E3-82DB-D8B4A0F2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 err="1"/>
              <a:t>Stocktalk</a:t>
            </a:r>
            <a:r>
              <a:rPr lang="ko-KR" altLang="en-US" dirty="0"/>
              <a:t> 프로그램 설명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1143000" y="2057400"/>
            <a:ext cx="6582747" cy="4038600"/>
          </a:xfrm>
        </p:spPr>
        <p:txBody>
          <a:bodyPr/>
          <a:lstStyle/>
          <a:p>
            <a:r>
              <a:rPr lang="ko-KR" altLang="en-US" dirty="0"/>
              <a:t>코드 위  </a:t>
            </a:r>
            <a:r>
              <a:rPr lang="en-US" altLang="ko-KR" dirty="0"/>
              <a:t>API_KEY   ,API_TOKEN     ,ACCESS_TOKEN, ACCES_TOKEN_SECRET </a:t>
            </a:r>
            <a:r>
              <a:rPr lang="ko-KR" altLang="en-US" dirty="0"/>
              <a:t>에 자기 값을 넣는다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위 값들 생성 방법은 아래 홈페이지 참조 </a:t>
            </a:r>
            <a:endParaRPr lang="en-US" altLang="ko-KR" dirty="0"/>
          </a:p>
          <a:p>
            <a:endParaRPr lang="en-US" altLang="ko-KR" dirty="0">
              <a:hlinkClick r:id="" action="ppaction://noaction"/>
            </a:endParaRPr>
          </a:p>
          <a:p>
            <a:r>
              <a:rPr lang="en-US" altLang="ko-KR" dirty="0">
                <a:hlinkClick r:id="" action="ppaction://noaction"/>
              </a:rPr>
              <a:t>https://17-1-skku-oss.github.io/095A/</a:t>
            </a:r>
            <a:r>
              <a:rPr lang="en-US" altLang="ko-KR" dirty="0"/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31" y="722488"/>
            <a:ext cx="9080428" cy="537351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12066" y="1779432"/>
            <a:ext cx="7044613" cy="11597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346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0014-21E6-45E3-82DB-D8B4A0F2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 err="1"/>
              <a:t>Stocktalk</a:t>
            </a:r>
            <a:r>
              <a:rPr lang="ko-KR" altLang="en-US" dirty="0"/>
              <a:t> 프로그램 설명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58A42-60E2-4130-BFC1-4F039CBC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312159" cy="4038600"/>
          </a:xfrm>
        </p:spPr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선언 후 무엇을 검색할지 결정 </a:t>
            </a:r>
            <a:endParaRPr lang="en-US" altLang="ko-KR" dirty="0"/>
          </a:p>
          <a:p>
            <a:r>
              <a:rPr lang="ko-KR" altLang="en-US" dirty="0"/>
              <a:t>이 후 검색결과 텍스트 파일 생성 시 여기서 정한 변수명으로 생성됨 </a:t>
            </a:r>
            <a:endParaRPr lang="en-US" altLang="ko-KR" dirty="0"/>
          </a:p>
          <a:p>
            <a:r>
              <a:rPr lang="ko-KR" altLang="en-US" dirty="0"/>
              <a:t>형식은 아래와 같다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변수명</a:t>
            </a:r>
            <a:r>
              <a:rPr lang="en-US" altLang="ko-KR" dirty="0"/>
              <a:t>=[ ‘</a:t>
            </a:r>
            <a:r>
              <a:rPr lang="ko-KR" altLang="en-US" dirty="0" err="1"/>
              <a:t>변수명</a:t>
            </a:r>
            <a:r>
              <a:rPr lang="en-US" altLang="ko-KR" dirty="0"/>
              <a:t>’ , ‘</a:t>
            </a:r>
            <a:r>
              <a:rPr lang="ko-KR" altLang="en-US" dirty="0"/>
              <a:t>검색하고 싶은 단어</a:t>
            </a:r>
            <a:r>
              <a:rPr lang="en-US" altLang="ko-KR" dirty="0"/>
              <a:t>‘] </a:t>
            </a:r>
          </a:p>
          <a:p>
            <a:r>
              <a:rPr lang="ko-KR" altLang="en-US" dirty="0"/>
              <a:t>여러 개의 변수를 추가해서 동시에 여러 개의 검색을 하는 것도 가능 </a:t>
            </a: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979714" y="2855167"/>
            <a:ext cx="7044613" cy="61582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47" y="724958"/>
            <a:ext cx="9077731" cy="53710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79713" y="2886550"/>
            <a:ext cx="7044613" cy="6997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2375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0014-21E6-45E3-82DB-D8B4A0F2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 err="1"/>
              <a:t>Stocktalk</a:t>
            </a:r>
            <a:r>
              <a:rPr lang="ko-KR" altLang="en-US" dirty="0"/>
              <a:t> 프로그램 설명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58A42-60E2-4130-BFC1-4F039CBC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7328646" cy="4038600"/>
          </a:xfrm>
        </p:spPr>
        <p:txBody>
          <a:bodyPr/>
          <a:lstStyle/>
          <a:p>
            <a:r>
              <a:rPr lang="en-US" altLang="ko-KR" dirty="0"/>
              <a:t>tickers, queries </a:t>
            </a:r>
            <a:r>
              <a:rPr lang="ko-KR" altLang="en-US" dirty="0"/>
              <a:t>에는 위에서 추가한 변수명을 입력하면 됨 </a:t>
            </a:r>
            <a:endParaRPr lang="en-US" altLang="ko-KR" dirty="0"/>
          </a:p>
          <a:p>
            <a:r>
              <a:rPr lang="en-US" altLang="ko-KR" dirty="0"/>
              <a:t> refresh</a:t>
            </a:r>
            <a:r>
              <a:rPr lang="ko-KR" altLang="en-US" dirty="0"/>
              <a:t>가 의미하는 것은 몇 초마다 검색결과를 보여줄 것인지를 의미 </a:t>
            </a:r>
            <a:endParaRPr lang="en-US" altLang="ko-KR" dirty="0"/>
          </a:p>
          <a:p>
            <a:r>
              <a:rPr lang="ko-KR" altLang="en-US" dirty="0"/>
              <a:t>상기 코드에는 </a:t>
            </a:r>
            <a:r>
              <a:rPr lang="en-US" altLang="ko-KR" dirty="0"/>
              <a:t>30</a:t>
            </a:r>
            <a:r>
              <a:rPr lang="ko-KR" altLang="en-US" dirty="0"/>
              <a:t>초마다 검색내용을 보여줌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1" y="722488"/>
            <a:ext cx="9080428" cy="5373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9418" y="3713585"/>
            <a:ext cx="7044613" cy="8957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8072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0014-21E6-45E3-82DB-D8B4A0F2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 err="1"/>
              <a:t>Stocktalk</a:t>
            </a:r>
            <a:r>
              <a:rPr lang="ko-KR" altLang="en-US" dirty="0"/>
              <a:t> 프로그램 설명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58A42-60E2-4130-BFC1-4F039CBC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330820" cy="4038600"/>
          </a:xfrm>
        </p:spPr>
        <p:txBody>
          <a:bodyPr/>
          <a:lstStyle/>
          <a:p>
            <a:r>
              <a:rPr lang="ko-KR" altLang="en-US" dirty="0"/>
              <a:t>마지막으로 파일이 생성될 위치를 지정해줌 </a:t>
            </a: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1" y="722488"/>
            <a:ext cx="9080428" cy="5373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6126" y="4441371"/>
            <a:ext cx="7044613" cy="6811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448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AA703-3E6A-405F-A4E7-FE661FCB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 결과</a:t>
            </a:r>
          </a:p>
        </p:txBody>
      </p:sp>
      <p:pic>
        <p:nvPicPr>
          <p:cNvPr id="4" name="이미지1">
            <a:extLst>
              <a:ext uri="{FF2B5EF4-FFF2-40B4-BE49-F238E27FC236}">
                <a16:creationId xmlns:a16="http://schemas.microsoft.com/office/drawing/2014/main" id="{A79D3E75-E6F4-4F07-B8F7-7ED8BDF8E6B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08442" y="2100431"/>
            <a:ext cx="5562600" cy="3133725"/>
          </a:xfrm>
          <a:prstGeom prst="rect">
            <a:avLst/>
          </a:prstGeom>
        </p:spPr>
      </p:pic>
      <p:pic>
        <p:nvPicPr>
          <p:cNvPr id="5" name="이미지2">
            <a:extLst>
              <a:ext uri="{FF2B5EF4-FFF2-40B4-BE49-F238E27FC236}">
                <a16:creationId xmlns:a16="http://schemas.microsoft.com/office/drawing/2014/main" id="{B3477521-F5C8-438D-8948-CA14FA0A32FD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94643" y="475129"/>
            <a:ext cx="6119495" cy="59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0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02C21-CC14-4DDB-8C95-F4E1E609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활동 경과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3A1E8-2B56-4416-91FC-BA341F91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600">
                <a:solidFill>
                  <a:schemeClr val="accent1">
                    <a:lumOff val="-1003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dirty="0"/>
              <a:t>2017.05.02 </a:t>
            </a:r>
            <a:r>
              <a:rPr lang="ko-KR" altLang="en-US" dirty="0"/>
              <a:t>홈페이지 개설</a:t>
            </a:r>
          </a:p>
          <a:p>
            <a:pPr>
              <a:defRPr sz="1600">
                <a:solidFill>
                  <a:schemeClr val="accent1">
                    <a:lumOff val="-1003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dirty="0"/>
              <a:t>2017.05.09 </a:t>
            </a:r>
            <a:r>
              <a:rPr lang="ko-KR" altLang="en-US" dirty="0"/>
              <a:t>프로젝트 주제 선정 및 </a:t>
            </a:r>
            <a:r>
              <a:rPr lang="en-US" altLang="ko-KR" dirty="0"/>
              <a:t>R </a:t>
            </a:r>
            <a:r>
              <a:rPr lang="ko-KR" altLang="en-US" dirty="0"/>
              <a:t>공부 시작</a:t>
            </a:r>
          </a:p>
          <a:p>
            <a:pPr>
              <a:defRPr sz="1600">
                <a:solidFill>
                  <a:schemeClr val="accent1">
                    <a:lumOff val="-1003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dirty="0"/>
              <a:t>2017.05.16 </a:t>
            </a:r>
            <a:r>
              <a:rPr lang="ko-KR" altLang="en-US" dirty="0"/>
              <a:t>프로젝트 재선정</a:t>
            </a:r>
            <a:r>
              <a:rPr lang="en-US" altLang="ko-KR" dirty="0"/>
              <a:t>(</a:t>
            </a:r>
            <a:r>
              <a:rPr lang="en-US" altLang="ko-KR" dirty="0" err="1"/>
              <a:t>Stocktalk</a:t>
            </a:r>
            <a:r>
              <a:rPr lang="en-US" altLang="ko-KR" dirty="0"/>
              <a:t>)</a:t>
            </a:r>
          </a:p>
          <a:p>
            <a:pPr>
              <a:defRPr sz="1600">
                <a:solidFill>
                  <a:schemeClr val="accent1">
                    <a:lumOff val="-1003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dirty="0"/>
              <a:t>2017.05.17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정적 페이지 </a:t>
            </a:r>
            <a:r>
              <a:rPr lang="ko-KR" altLang="en-US" dirty="0" err="1"/>
              <a:t>재작성</a:t>
            </a:r>
            <a:r>
              <a:rPr lang="ko-KR" altLang="en-US" dirty="0"/>
              <a:t> 및 수정</a:t>
            </a:r>
            <a:endParaRPr lang="en-US" altLang="ko-KR" dirty="0"/>
          </a:p>
          <a:p>
            <a:pPr>
              <a:defRPr sz="1600">
                <a:solidFill>
                  <a:schemeClr val="accent1">
                    <a:lumOff val="-1003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dirty="0"/>
              <a:t>2017.05.21 </a:t>
            </a:r>
            <a:r>
              <a:rPr lang="en-US" altLang="ko-KR" dirty="0" err="1"/>
              <a:t>StockTalk</a:t>
            </a:r>
            <a:r>
              <a:rPr lang="ko-KR" altLang="en-US" dirty="0"/>
              <a:t> 사용법 문서 작성 및 정적 페이지에 문서 다운로드 링크 추가</a:t>
            </a:r>
          </a:p>
          <a:p>
            <a:pPr>
              <a:defRPr sz="1600">
                <a:solidFill>
                  <a:schemeClr val="accent1">
                    <a:lumOff val="-1003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dirty="0"/>
              <a:t>2017.05.30 </a:t>
            </a:r>
            <a:r>
              <a:rPr lang="en-US" altLang="ko-KR" dirty="0" err="1"/>
              <a:t>StockTalk</a:t>
            </a:r>
            <a:r>
              <a:rPr lang="ko-KR" altLang="en-US" dirty="0"/>
              <a:t> 다양한 이슈 발견 및 위키 페이지 추가</a:t>
            </a:r>
          </a:p>
          <a:p>
            <a:pPr>
              <a:defRPr sz="1600">
                <a:solidFill>
                  <a:schemeClr val="accent1">
                    <a:lumOff val="-1003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dirty="0"/>
              <a:t>2017.05.31 </a:t>
            </a:r>
            <a:r>
              <a:rPr lang="ko-KR" altLang="en-US" dirty="0"/>
              <a:t>이슈 정리 및 위키 페이지 분할</a:t>
            </a:r>
            <a:r>
              <a:rPr lang="en-US" altLang="ko-KR" dirty="0"/>
              <a:t>(Main</a:t>
            </a:r>
            <a:r>
              <a:rPr lang="ko-KR" altLang="en-US" dirty="0"/>
              <a:t>과 활동 내역을 분리</a:t>
            </a:r>
            <a:r>
              <a:rPr lang="en-US" altLang="ko-KR" dirty="0"/>
              <a:t>)</a:t>
            </a:r>
          </a:p>
          <a:p>
            <a:pPr>
              <a:defRPr sz="1600">
                <a:solidFill>
                  <a:schemeClr val="accent1">
                    <a:lumOff val="-1003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dirty="0"/>
              <a:t>2017.06.08 </a:t>
            </a:r>
            <a:r>
              <a:rPr lang="en-US" altLang="ko-KR" dirty="0" err="1"/>
              <a:t>Stocktalk</a:t>
            </a:r>
            <a:r>
              <a:rPr lang="ko-KR" altLang="en-US" dirty="0"/>
              <a:t>의 한글이 검색이 안되는 문제를 일부 해결 및 이를 이용한 예제 파일 추가</a:t>
            </a:r>
          </a:p>
          <a:p>
            <a:pPr>
              <a:defRPr sz="1600">
                <a:solidFill>
                  <a:schemeClr val="accent1">
                    <a:lumOff val="-1003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dirty="0"/>
              <a:t>2017.06.11 Visualize </a:t>
            </a:r>
            <a:r>
              <a:rPr lang="ko-KR" altLang="en-US" dirty="0"/>
              <a:t>문제 이슈 추가</a:t>
            </a:r>
            <a:r>
              <a:rPr lang="en-US" altLang="ko-KR" dirty="0"/>
              <a:t>.</a:t>
            </a:r>
            <a:endParaRPr lang="ko-KR" altLang="en-US" dirty="0">
              <a:solidFill>
                <a:srgbClr val="24292E"/>
              </a:solidFill>
            </a:endParaRPr>
          </a:p>
          <a:p>
            <a:pPr>
              <a:defRPr sz="1600">
                <a:solidFill>
                  <a:schemeClr val="accent1">
                    <a:lumOff val="-1003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dirty="0"/>
              <a:t>2017.06.12 </a:t>
            </a:r>
            <a:r>
              <a:rPr lang="ko-KR" altLang="en-US" dirty="0"/>
              <a:t>합집합 이슈 문제 해결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00355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164</TotalTime>
  <Words>815</Words>
  <Application>Microsoft Office PowerPoint</Application>
  <PresentationFormat>와이드스크린</PresentationFormat>
  <Paragraphs>125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-apple-system</vt:lpstr>
      <vt:lpstr>Helvetica Neue</vt:lpstr>
      <vt:lpstr>맑은 고딕</vt:lpstr>
      <vt:lpstr>Corbel</vt:lpstr>
      <vt:lpstr>기본</vt:lpstr>
      <vt:lpstr>095A Stocktalk</vt:lpstr>
      <vt:lpstr> Stocktalk 개요 </vt:lpstr>
      <vt:lpstr>선정 이유</vt:lpstr>
      <vt:lpstr> Stocktalk 프로그램 설명 </vt:lpstr>
      <vt:lpstr> Stocktalk 프로그램 설명 </vt:lpstr>
      <vt:lpstr> Stocktalk 프로그램 설명 </vt:lpstr>
      <vt:lpstr> Stocktalk 프로그램 설명 </vt:lpstr>
      <vt:lpstr>프로그램 실행 결과</vt:lpstr>
      <vt:lpstr>팀 활동 경과</vt:lpstr>
      <vt:lpstr>프로그램 이슈</vt:lpstr>
      <vt:lpstr>프로그램 이슈</vt:lpstr>
      <vt:lpstr>프로그램 이슈</vt:lpstr>
      <vt:lpstr>프로그램 이슈</vt:lpstr>
      <vt:lpstr>프로그램 이슈</vt:lpstr>
      <vt:lpstr>프로그램 이슈</vt:lpstr>
      <vt:lpstr>프로그램 이슈</vt:lpstr>
      <vt:lpstr>Git/GitHub 활동으로 인해 얻은 것</vt:lpstr>
      <vt:lpstr>Git/GitHub 활동으로 인해 얻은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박인수</dc:creator>
  <cp:lastModifiedBy>user</cp:lastModifiedBy>
  <cp:revision>110</cp:revision>
  <dcterms:created xsi:type="dcterms:W3CDTF">2017-06-12T10:18:48Z</dcterms:created>
  <dcterms:modified xsi:type="dcterms:W3CDTF">2017-06-12T22:29:25Z</dcterms:modified>
</cp:coreProperties>
</file>