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0" r:id="rId3"/>
    <p:sldId id="329" r:id="rId4"/>
    <p:sldId id="360" r:id="rId5"/>
    <p:sldId id="361" r:id="rId6"/>
    <p:sldId id="362" r:id="rId7"/>
    <p:sldId id="363" r:id="rId8"/>
    <p:sldId id="364" r:id="rId9"/>
    <p:sldId id="365" r:id="rId10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64E"/>
    <a:srgbClr val="10253F"/>
    <a:srgbClr val="E1E1E1"/>
    <a:srgbClr val="EAEAEA"/>
    <a:srgbClr val="404040"/>
    <a:srgbClr val="7A7A79"/>
    <a:srgbClr val="5C2E00"/>
    <a:srgbClr val="262626"/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437" autoAdjust="0"/>
  </p:normalViewPr>
  <p:slideViewPr>
    <p:cSldViewPr>
      <p:cViewPr varScale="1">
        <p:scale>
          <a:sx n="49" d="100"/>
          <a:sy n="49" d="100"/>
        </p:scale>
        <p:origin x="44" y="3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시작은 이러했습니다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7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8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2680" y="2583219"/>
            <a:ext cx="5985893" cy="2092179"/>
            <a:chOff x="2072679" y="2583219"/>
            <a:chExt cx="5985893" cy="2255311"/>
          </a:xfrm>
        </p:grpSpPr>
        <p:sp>
          <p:nvSpPr>
            <p:cNvPr id="5" name="TextBox 4"/>
            <p:cNvSpPr txBox="1"/>
            <p:nvPr/>
          </p:nvSpPr>
          <p:spPr>
            <a:xfrm>
              <a:off x="4235501" y="2583219"/>
              <a:ext cx="1435009" cy="763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137A</a:t>
              </a:r>
              <a:endParaRPr lang="ko-KR" altLang="en-US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4538" y="4506755"/>
              <a:ext cx="1176925" cy="33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2017.06.13</a:t>
              </a:r>
              <a:r>
                <a:rPr lang="en-US" altLang="ko-KR" sz="1400" dirty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72679" y="3184457"/>
              <a:ext cx="598589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31576" y="5013176"/>
            <a:ext cx="466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60512" y="1196752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82021" y="24990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소개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363BB9-8480-4EED-9C23-8F81FEEE81E2}"/>
              </a:ext>
            </a:extLst>
          </p:cNvPr>
          <p:cNvSpPr txBox="1"/>
          <p:nvPr/>
        </p:nvSpPr>
        <p:spPr>
          <a:xfrm>
            <a:off x="1352600" y="2492896"/>
            <a:ext cx="7714424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endParaRPr lang="en-US" altLang="ko-KR" sz="28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(XE)</a:t>
            </a:r>
            <a:r>
              <a:rPr lang="ko-KR" altLang="en-US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누구나 쉽고 편하고 자유롭게 콘텐츠를 발행을 할 수 있도록 하기 위한 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CMS(Content Management System)</a:t>
            </a:r>
            <a:r>
              <a:rPr lang="ko-KR" altLang="en-US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64524" y="249903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1412776"/>
            <a:ext cx="8502352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n-US" altLang="ko-KR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개발을 위해서 사용된 언어인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학습해본다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시도해본다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en-US" altLang="ko-KR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사이트를 찾아본다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공부해본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코드의 틀린 부분을 수정 시도 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불가능하다면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오탈자에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대해서 수정해본다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가능하면 직접 </a:t>
            </a:r>
            <a:r>
              <a:rPr lang="en-US" altLang="ko-KR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사용해보고 불편한 점이나 좋은 점에 대해서 알아본다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 등의 파일에서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오탈자를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오류 부분에 대해서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pull-request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메뉴얼에서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요구하던 부분에 대한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22197" y="249903"/>
            <a:ext cx="2082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역할 및 활동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2564904"/>
            <a:ext cx="87341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Fork, Pull-Request,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내역 정리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26803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22197" y="249903"/>
            <a:ext cx="2082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역할 및 활동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2564904"/>
            <a:ext cx="87341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Fork, Pull-Request,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내역 정리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313716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92043" y="2482097"/>
            <a:ext cx="8734136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1.PHP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기초를 공부해 본 뒤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helloworld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DF969-1340-412F-AB25-5EC1EC61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9" y="3479402"/>
            <a:ext cx="5143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1027756" y="1460953"/>
            <a:ext cx="8734136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2.xpressengine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설치 방법에 대해서 알아보고 업로드하였다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07FB7F-42EB-4D71-B5C5-5E5CC5D7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59" y="2005867"/>
            <a:ext cx="7064710" cy="40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795972" y="1556792"/>
            <a:ext cx="8734136" cy="391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 부분이나 소개 부분 등의 파일에서 띄어쓰기에 대한 부분을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한글의 오타에 대한 부분을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메뉴얼에서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요구하는 부분인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if, for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뒤의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{}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아랫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줄에 내려서 쓰는 것이었는데 그렇게 작성하지 않은 코드가 많아서 수정을 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안에서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대한 버전 정보가 잘못되어 있어서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8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95596" y="249903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Q&amp;A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2895596" y="3496773"/>
            <a:ext cx="689333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6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6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6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12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338</Words>
  <Application>Microsoft Office PowerPoint</Application>
  <PresentationFormat>A4 용지(210x297mm)</PresentationFormat>
  <Paragraphs>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Korean Regular</vt:lpstr>
      <vt:lpstr>Raleway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yang</cp:lastModifiedBy>
  <cp:revision>279</cp:revision>
  <cp:lastPrinted>2015-04-09T04:52:36Z</cp:lastPrinted>
  <dcterms:created xsi:type="dcterms:W3CDTF">2015-03-26T09:31:22Z</dcterms:created>
  <dcterms:modified xsi:type="dcterms:W3CDTF">2017-06-13T09:53:50Z</dcterms:modified>
</cp:coreProperties>
</file>