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7" d="100"/>
          <a:sy n="47" d="100"/>
        </p:scale>
        <p:origin x="-252" y="21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3C76AA3A-A8CE-464F-A9D0-0AD343064472}" type="datetimeFigureOut">
              <a:rPr lang="en-US" smtClean="0"/>
              <a:t>5/31/2020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2171FD83-DA9C-4C23-9747-1CFE392D4C47}"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76AA3A-A8CE-464F-A9D0-0AD343064472}"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FD83-DA9C-4C23-9747-1CFE392D4C4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76AA3A-A8CE-464F-A9D0-0AD343064472}"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FD83-DA9C-4C23-9747-1CFE392D4C4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76AA3A-A8CE-464F-A9D0-0AD343064472}"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FD83-DA9C-4C23-9747-1CFE392D4C4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C76AA3A-A8CE-464F-A9D0-0AD343064472}"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2171FD83-DA9C-4C23-9747-1CFE392D4C4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C76AA3A-A8CE-464F-A9D0-0AD343064472}"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FD83-DA9C-4C23-9747-1CFE392D4C4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C76AA3A-A8CE-464F-A9D0-0AD343064472}" type="datetimeFigureOut">
              <a:rPr lang="en-US" smtClean="0"/>
              <a:t>5/31/2020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71FD83-DA9C-4C23-9747-1CFE392D4C4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C76AA3A-A8CE-464F-A9D0-0AD343064472}" type="datetimeFigureOut">
              <a:rPr lang="en-US" smtClean="0"/>
              <a:t>5/31/2020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71FD83-DA9C-4C23-9747-1CFE392D4C4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76AA3A-A8CE-464F-A9D0-0AD343064472}" type="datetimeFigureOut">
              <a:rPr lang="en-US" smtClean="0"/>
              <a:t>5/31/2020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71FD83-DA9C-4C23-9747-1CFE392D4C4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C76AA3A-A8CE-464F-A9D0-0AD343064472}"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FD83-DA9C-4C23-9747-1CFE392D4C4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C76AA3A-A8CE-464F-A9D0-0AD343064472}"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FD83-DA9C-4C23-9747-1CFE392D4C4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3C76AA3A-A8CE-464F-A9D0-0AD343064472}" type="datetimeFigureOut">
              <a:rPr lang="en-US" smtClean="0"/>
              <a:t>5/31/2020</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2171FD83-DA9C-4C23-9747-1CFE392D4C47}"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762000" y="1219200"/>
            <a:ext cx="7772400" cy="1470025"/>
          </a:xfrm>
        </p:spPr>
        <p:txBody>
          <a:bodyPr>
            <a:normAutofit/>
          </a:bodyPr>
          <a:lstStyle/>
          <a:p>
            <a:r>
              <a:rPr lang="en-US" b="1" dirty="0" smtClean="0">
                <a:latin typeface="Arial Black" panose="020B0A04020102020204" pitchFamily="34" charset="0"/>
              </a:rPr>
              <a:t>Design Issues of </a:t>
            </a:r>
            <a:br>
              <a:rPr lang="en-US" b="1" dirty="0" smtClean="0">
                <a:latin typeface="Arial Black" panose="020B0A04020102020204" pitchFamily="34" charset="0"/>
              </a:rPr>
            </a:br>
            <a:r>
              <a:rPr lang="en-US" b="1" dirty="0" smtClean="0">
                <a:latin typeface="Arial Black" panose="020B0A04020102020204" pitchFamily="34" charset="0"/>
              </a:rPr>
              <a:t>MICROSOFT TEAMS</a:t>
            </a:r>
            <a:endParaRPr lang="en-US" b="1" dirty="0">
              <a:latin typeface="Arial Black" panose="020B0A04020102020204" pitchFamily="34" charset="0"/>
            </a:endParaRPr>
          </a:p>
        </p:txBody>
      </p:sp>
      <p:sp>
        <p:nvSpPr>
          <p:cNvPr id="5" name="Subtitle 2"/>
          <p:cNvSpPr>
            <a:spLocks noGrp="1"/>
          </p:cNvSpPr>
          <p:nvPr>
            <p:ph type="subTitle" idx="1"/>
          </p:nvPr>
        </p:nvSpPr>
        <p:spPr>
          <a:xfrm>
            <a:off x="1333500" y="3705224"/>
            <a:ext cx="6400800" cy="2238375"/>
          </a:xfrm>
        </p:spPr>
        <p:txBody>
          <a:bodyPr>
            <a:normAutofit/>
          </a:bodyPr>
          <a:lstStyle/>
          <a:p>
            <a:pPr algn="l"/>
            <a:r>
              <a:rPr lang="en-US" sz="2800" dirty="0" smtClean="0">
                <a:solidFill>
                  <a:schemeClr val="tx1"/>
                </a:solidFill>
                <a:latin typeface="Bahnschrift SemiBold" panose="020B0502040204020203" pitchFamily="34" charset="0"/>
              </a:rPr>
              <a:t>Name : </a:t>
            </a:r>
            <a:r>
              <a:rPr lang="en-US" sz="2800" dirty="0" err="1" smtClean="0">
                <a:latin typeface="Bahnschrift SemiBold" panose="020B0502040204020203" pitchFamily="34" charset="0"/>
              </a:rPr>
              <a:t>Islam,Rafiqul</a:t>
            </a:r>
            <a:endParaRPr lang="en-US" sz="2800" dirty="0" smtClean="0">
              <a:solidFill>
                <a:schemeClr val="tx1"/>
              </a:solidFill>
              <a:latin typeface="Bahnschrift SemiBold" panose="020B0502040204020203" pitchFamily="34" charset="0"/>
            </a:endParaRPr>
          </a:p>
          <a:p>
            <a:pPr algn="l"/>
            <a:r>
              <a:rPr lang="en-US" sz="2800" dirty="0" smtClean="0">
                <a:solidFill>
                  <a:schemeClr val="tx1"/>
                </a:solidFill>
                <a:latin typeface="Bahnschrift SemiBold" panose="020B0502040204020203" pitchFamily="34" charset="0"/>
              </a:rPr>
              <a:t>ID : </a:t>
            </a:r>
            <a:r>
              <a:rPr lang="en-US" sz="2800" dirty="0" smtClean="0">
                <a:solidFill>
                  <a:schemeClr val="tx1"/>
                </a:solidFill>
                <a:latin typeface="Bahnschrift SemiBold" panose="020B0502040204020203" pitchFamily="34" charset="0"/>
              </a:rPr>
              <a:t>17-34438-1</a:t>
            </a:r>
            <a:endParaRPr lang="en-US" sz="2800" dirty="0" smtClean="0">
              <a:solidFill>
                <a:schemeClr val="tx1"/>
              </a:solidFill>
              <a:latin typeface="Bahnschrift SemiBold" panose="020B0502040204020203" pitchFamily="34" charset="0"/>
            </a:endParaRPr>
          </a:p>
          <a:p>
            <a:pPr algn="l"/>
            <a:r>
              <a:rPr lang="en-US" sz="2800" dirty="0" smtClean="0">
                <a:solidFill>
                  <a:schemeClr val="tx1"/>
                </a:solidFill>
                <a:latin typeface="Bahnschrift SemiBold" panose="020B0502040204020203" pitchFamily="34" charset="0"/>
              </a:rPr>
              <a:t>Course : Human Computer Interaction</a:t>
            </a:r>
          </a:p>
          <a:p>
            <a:pPr algn="l"/>
            <a:r>
              <a:rPr lang="en-US" sz="2800" dirty="0" smtClean="0">
                <a:solidFill>
                  <a:schemeClr val="tx1"/>
                </a:solidFill>
                <a:latin typeface="Bahnschrift SemiBold" panose="020B0502040204020203" pitchFamily="34" charset="0"/>
              </a:rPr>
              <a:t>Sec : C</a:t>
            </a:r>
            <a:r>
              <a:rPr lang="en-US" dirty="0" smtClean="0">
                <a:solidFill>
                  <a:schemeClr val="tx1"/>
                </a:solidFill>
              </a:rPr>
              <a:t>	</a:t>
            </a:r>
            <a:endParaRPr lang="en-US" dirty="0">
              <a:solidFill>
                <a:schemeClr val="tx1"/>
              </a:solidFill>
            </a:endParaRPr>
          </a:p>
        </p:txBody>
      </p:sp>
    </p:spTree>
    <p:extLst>
      <p:ext uri="{BB962C8B-B14F-4D97-AF65-F5344CB8AC3E}">
        <p14:creationId xmlns:p14="http://schemas.microsoft.com/office/powerpoint/2010/main" val="2203255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228600"/>
            <a:ext cx="6553200" cy="990600"/>
          </a:xfrm>
        </p:spPr>
        <p:txBody>
          <a:bodyPr/>
          <a:lstStyle/>
          <a:p>
            <a:pPr algn="l"/>
            <a:r>
              <a:rPr lang="en-US" sz="3600" dirty="0" smtClean="0">
                <a:latin typeface="Arial Black" panose="020B0A04020102020204" pitchFamily="34" charset="0"/>
              </a:rPr>
              <a:t>AFFORDANCE:</a:t>
            </a:r>
            <a:endParaRPr lang="en-US" sz="3600" dirty="0">
              <a:latin typeface="Arial Black" panose="020B0A04020102020204" pitchFamily="34" charset="0"/>
            </a:endParaRPr>
          </a:p>
        </p:txBody>
      </p:sp>
      <p:sp>
        <p:nvSpPr>
          <p:cNvPr id="5" name="TextBox 4"/>
          <p:cNvSpPr txBox="1"/>
          <p:nvPr/>
        </p:nvSpPr>
        <p:spPr>
          <a:xfrm>
            <a:off x="609600" y="1104721"/>
            <a:ext cx="7543800"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It is the visual clues how an object can be used before using it.</a:t>
            </a:r>
          </a:p>
          <a:p>
            <a:pPr marL="285750" indent="-285750">
              <a:buFont typeface="Arial" panose="020B0604020202020204" pitchFamily="34" charset="0"/>
              <a:buChar char="•"/>
            </a:pPr>
            <a:r>
              <a:rPr lang="en-US" dirty="0" smtClean="0"/>
              <a:t>In Microsoft Teams, there is a feature Calendar . Although its blank, basically the action of the Calendar would be containing data </a:t>
            </a:r>
            <a:r>
              <a:rPr lang="en-US" dirty="0" err="1" smtClean="0"/>
              <a:t>i.e</a:t>
            </a:r>
            <a:r>
              <a:rPr lang="en-US" dirty="0" smtClean="0"/>
              <a:t> class routine.</a:t>
            </a:r>
          </a:p>
          <a:p>
            <a:pPr marL="285750" indent="-285750">
              <a:buFont typeface="Arial" panose="020B0604020202020204" pitchFamily="34" charset="0"/>
              <a:buChar char="•"/>
            </a:pP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62200"/>
            <a:ext cx="9144000" cy="5334000"/>
          </a:xfrm>
          <a:prstGeom prst="rect">
            <a:avLst/>
          </a:prstGeom>
        </p:spPr>
      </p:pic>
    </p:spTree>
    <p:extLst>
      <p:ext uri="{BB962C8B-B14F-4D97-AF65-F5344CB8AC3E}">
        <p14:creationId xmlns:p14="http://schemas.microsoft.com/office/powerpoint/2010/main" val="37690848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90525" y="361950"/>
            <a:ext cx="7315200" cy="849297"/>
          </a:xfrm>
        </p:spPr>
        <p:txBody>
          <a:bodyPr>
            <a:normAutofit/>
          </a:bodyPr>
          <a:lstStyle/>
          <a:p>
            <a:r>
              <a:rPr lang="en-US" sz="3600" dirty="0" smtClean="0">
                <a:latin typeface="Arial Black" panose="020B0A04020102020204" pitchFamily="34" charset="0"/>
              </a:rPr>
              <a:t>VISIBILITY:</a:t>
            </a:r>
            <a:endParaRPr lang="en-US" sz="3600" dirty="0">
              <a:latin typeface="Arial Black" panose="020B0A04020102020204" pitchFamily="34" charset="0"/>
            </a:endParaRPr>
          </a:p>
        </p:txBody>
      </p:sp>
      <p:sp>
        <p:nvSpPr>
          <p:cNvPr id="5" name="TextBox 4"/>
          <p:cNvSpPr txBox="1"/>
          <p:nvPr/>
        </p:nvSpPr>
        <p:spPr>
          <a:xfrm>
            <a:off x="685800" y="1295400"/>
            <a:ext cx="6705600"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Visibilities are the cause and effect of a system where a user needs to know the option and panels that they will use.</a:t>
            </a:r>
          </a:p>
          <a:p>
            <a:pPr marL="285750" indent="-285750">
              <a:buFont typeface="Arial" panose="020B0604020202020204" pitchFamily="34" charset="0"/>
              <a:buChar char="•"/>
            </a:pPr>
            <a:r>
              <a:rPr lang="en-US" dirty="0" smtClean="0"/>
              <a:t>In Microsoft Teams, whenever a meeting begins among different events one click on the exact course will lead to that meeting.</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95600"/>
            <a:ext cx="9144000" cy="4607590"/>
          </a:xfrm>
          <a:prstGeom prst="rect">
            <a:avLst/>
          </a:prstGeom>
        </p:spPr>
      </p:pic>
    </p:spTree>
    <p:extLst>
      <p:ext uri="{BB962C8B-B14F-4D97-AF65-F5344CB8AC3E}">
        <p14:creationId xmlns:p14="http://schemas.microsoft.com/office/powerpoint/2010/main" val="2316685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90525" y="361950"/>
            <a:ext cx="7315200" cy="849297"/>
          </a:xfrm>
        </p:spPr>
        <p:txBody>
          <a:bodyPr>
            <a:normAutofit/>
          </a:bodyPr>
          <a:lstStyle/>
          <a:p>
            <a:r>
              <a:rPr lang="en-US" sz="3600" dirty="0" smtClean="0">
                <a:latin typeface="Arial Black" panose="020B0A04020102020204" pitchFamily="34" charset="0"/>
              </a:rPr>
              <a:t>VISIBILITY:</a:t>
            </a:r>
            <a:endParaRPr lang="en-US" sz="3600" dirty="0">
              <a:latin typeface="Arial Black" panose="020B0A04020102020204" pitchFamily="34" charset="0"/>
            </a:endParaRPr>
          </a:p>
        </p:txBody>
      </p:sp>
      <p:sp>
        <p:nvSpPr>
          <p:cNvPr id="5" name="TextBox 4"/>
          <p:cNvSpPr txBox="1"/>
          <p:nvPr/>
        </p:nvSpPr>
        <p:spPr>
          <a:xfrm>
            <a:off x="685800" y="1295400"/>
            <a:ext cx="670560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One click will make the user enter the meeting and chat from </a:t>
            </a:r>
            <a:r>
              <a:rPr lang="en-US" dirty="0" err="1" smtClean="0"/>
              <a:t>from</a:t>
            </a:r>
            <a:r>
              <a:rPr lang="en-US" dirty="0" smtClean="0"/>
              <a:t> this figure and the figure just above.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 y="1941731"/>
            <a:ext cx="9144000" cy="4901029"/>
          </a:xfrm>
          <a:prstGeom prst="rect">
            <a:avLst/>
          </a:prstGeom>
        </p:spPr>
      </p:pic>
    </p:spTree>
    <p:extLst>
      <p:ext uri="{BB962C8B-B14F-4D97-AF65-F5344CB8AC3E}">
        <p14:creationId xmlns:p14="http://schemas.microsoft.com/office/powerpoint/2010/main" val="20154993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304800"/>
            <a:ext cx="7315200" cy="925496"/>
          </a:xfrm>
        </p:spPr>
        <p:txBody>
          <a:bodyPr>
            <a:normAutofit/>
          </a:bodyPr>
          <a:lstStyle/>
          <a:p>
            <a:r>
              <a:rPr lang="en-US" sz="3600" dirty="0" smtClean="0">
                <a:latin typeface="Arial Black" panose="020B0A04020102020204" pitchFamily="34" charset="0"/>
              </a:rPr>
              <a:t>MAPPING:</a:t>
            </a:r>
            <a:endParaRPr lang="en-US" sz="3600" dirty="0">
              <a:latin typeface="Arial Black" panose="020B0A04020102020204" pitchFamily="34" charset="0"/>
            </a:endParaRPr>
          </a:p>
        </p:txBody>
      </p:sp>
      <p:sp>
        <p:nvSpPr>
          <p:cNvPr id="7" name="TextBox 6"/>
          <p:cNvSpPr txBox="1"/>
          <p:nvPr/>
        </p:nvSpPr>
        <p:spPr>
          <a:xfrm>
            <a:off x="609600" y="1219200"/>
            <a:ext cx="7467600"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Mapping generally means the relationship between two thing or many more.</a:t>
            </a:r>
          </a:p>
          <a:p>
            <a:pPr marL="285750" indent="-285750">
              <a:buFont typeface="Arial" panose="020B0604020202020204" pitchFamily="34" charset="0"/>
              <a:buChar char="•"/>
            </a:pPr>
            <a:r>
              <a:rPr lang="en-US" dirty="0" smtClean="0"/>
              <a:t>Basically it refers the relationship in between controls and its effects.</a:t>
            </a:r>
          </a:p>
          <a:p>
            <a:pPr marL="285750" indent="-285750">
              <a:buFont typeface="Arial" panose="020B0604020202020204" pitchFamily="34" charset="0"/>
              <a:buChar char="•"/>
            </a:pPr>
            <a:r>
              <a:rPr lang="en-US" dirty="0"/>
              <a:t>I</a:t>
            </a:r>
            <a:r>
              <a:rPr lang="en-US" dirty="0" smtClean="0"/>
              <a:t>n Microsoft Teams, the relationship between 2 user is shown on a audio call.</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95600"/>
            <a:ext cx="9144000" cy="3937000"/>
          </a:xfrm>
          <a:prstGeom prst="rect">
            <a:avLst/>
          </a:prstGeom>
        </p:spPr>
      </p:pic>
    </p:spTree>
    <p:extLst>
      <p:ext uri="{BB962C8B-B14F-4D97-AF65-F5344CB8AC3E}">
        <p14:creationId xmlns:p14="http://schemas.microsoft.com/office/powerpoint/2010/main" val="1737577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81000" y="304800"/>
            <a:ext cx="7315200" cy="925496"/>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smtClean="0">
                <a:latin typeface="Arial Black" panose="020B0A04020102020204" pitchFamily="34" charset="0"/>
              </a:rPr>
              <a:t>GULF OF EXECUTION:</a:t>
            </a:r>
            <a:endParaRPr lang="en-US" sz="3600" dirty="0">
              <a:latin typeface="Arial Black" panose="020B0A04020102020204" pitchFamily="34" charset="0"/>
            </a:endParaRPr>
          </a:p>
        </p:txBody>
      </p:sp>
      <p:sp>
        <p:nvSpPr>
          <p:cNvPr id="10" name="TextBox 9"/>
          <p:cNvSpPr txBox="1"/>
          <p:nvPr/>
        </p:nvSpPr>
        <p:spPr>
          <a:xfrm>
            <a:off x="762000" y="1371600"/>
            <a:ext cx="6705600" cy="584775"/>
          </a:xfrm>
          <a:prstGeom prst="rect">
            <a:avLst/>
          </a:prstGeom>
          <a:noFill/>
        </p:spPr>
        <p:txBody>
          <a:bodyPr wrap="square" rtlCol="0">
            <a:spAutoFit/>
          </a:bodyPr>
          <a:lstStyle/>
          <a:p>
            <a:endParaRPr lang="en-US" sz="1600" dirty="0" smtClean="0"/>
          </a:p>
          <a:p>
            <a:endParaRPr lang="en-US" sz="1600" dirty="0"/>
          </a:p>
        </p:txBody>
      </p:sp>
      <p:sp>
        <p:nvSpPr>
          <p:cNvPr id="11" name="TextBox 10"/>
          <p:cNvSpPr txBox="1"/>
          <p:nvPr/>
        </p:nvSpPr>
        <p:spPr>
          <a:xfrm>
            <a:off x="609600" y="990600"/>
            <a:ext cx="7620000" cy="2800767"/>
          </a:xfrm>
          <a:prstGeom prst="rect">
            <a:avLst/>
          </a:prstGeom>
          <a:noFill/>
        </p:spPr>
        <p:txBody>
          <a:bodyPr wrap="square" rtlCol="0">
            <a:spAutoFit/>
          </a:bodyPr>
          <a:lstStyle/>
          <a:p>
            <a:endParaRPr lang="en-US" sz="1600" dirty="0"/>
          </a:p>
          <a:p>
            <a:pPr marL="285750" indent="-285750">
              <a:buFont typeface="Arial" panose="020B0604020202020204" pitchFamily="34" charset="0"/>
              <a:buChar char="•"/>
            </a:pPr>
            <a:r>
              <a:rPr lang="en-US" sz="1600" dirty="0"/>
              <a:t>Gulf of </a:t>
            </a:r>
            <a:r>
              <a:rPr lang="en-US" sz="1600" dirty="0" smtClean="0"/>
              <a:t>Execution </a:t>
            </a:r>
            <a:r>
              <a:rPr lang="en-US" sz="1600" dirty="0"/>
              <a:t>is the gap between a user's goal for action and the means to execute that goal</a:t>
            </a:r>
            <a:r>
              <a:rPr lang="en-US" sz="1600" dirty="0" smtClean="0"/>
              <a:t>.</a:t>
            </a:r>
          </a:p>
          <a:p>
            <a:endParaRPr lang="en-US" sz="1600" dirty="0"/>
          </a:p>
          <a:p>
            <a:pPr marL="285750" indent="-285750">
              <a:buFont typeface="Arial" panose="020B0604020202020204" pitchFamily="34" charset="0"/>
              <a:buChar char="•"/>
            </a:pPr>
            <a:r>
              <a:rPr lang="en-US" sz="1600" dirty="0"/>
              <a:t>In Microsoft </a:t>
            </a:r>
            <a:r>
              <a:rPr lang="en-US" sz="1600" dirty="0" smtClean="0"/>
              <a:t>Team, </a:t>
            </a:r>
            <a:r>
              <a:rPr lang="en-US" sz="1600" dirty="0"/>
              <a:t>if a participant wants to share the screen the user must go through various steps like if </a:t>
            </a:r>
            <a:r>
              <a:rPr lang="en-US" sz="1600" dirty="0" smtClean="0"/>
              <a:t> he/she only </a:t>
            </a:r>
            <a:r>
              <a:rPr lang="en-US" sz="1600" dirty="0"/>
              <a:t>wants to share the whole screen, or share any particular </a:t>
            </a:r>
            <a:r>
              <a:rPr lang="en-US" sz="1600" dirty="0" smtClean="0"/>
              <a:t>application elements.</a:t>
            </a:r>
            <a:endParaRPr lang="en-US" sz="1600" dirty="0"/>
          </a:p>
          <a:p>
            <a:endParaRPr lang="en-US" sz="1600" dirty="0" smtClean="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a:p>
            <a:endParaRPr lang="en-US" sz="1600" dirty="0"/>
          </a:p>
        </p:txBody>
      </p:sp>
      <p:pic>
        <p:nvPicPr>
          <p:cNvPr id="6" name="Picture 5" descr="Screen Clippi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3139376"/>
            <a:ext cx="5943600" cy="3185224"/>
          </a:xfrm>
          <a:prstGeom prst="rect">
            <a:avLst/>
          </a:prstGeom>
        </p:spPr>
      </p:pic>
    </p:spTree>
    <p:extLst>
      <p:ext uri="{BB962C8B-B14F-4D97-AF65-F5344CB8AC3E}">
        <p14:creationId xmlns:p14="http://schemas.microsoft.com/office/powerpoint/2010/main" val="2748314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304800"/>
            <a:ext cx="7315200" cy="925496"/>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smtClean="0">
                <a:latin typeface="Arial Black" panose="020B0A04020102020204" pitchFamily="34" charset="0"/>
              </a:rPr>
              <a:t>GULF OF EVALUATION:</a:t>
            </a:r>
            <a:endParaRPr lang="en-US" sz="3600" dirty="0">
              <a:latin typeface="Arial Black" panose="020B0A04020102020204" pitchFamily="34" charset="0"/>
            </a:endParaRPr>
          </a:p>
        </p:txBody>
      </p:sp>
      <p:sp>
        <p:nvSpPr>
          <p:cNvPr id="6" name="TextBox 5"/>
          <p:cNvSpPr txBox="1"/>
          <p:nvPr/>
        </p:nvSpPr>
        <p:spPr>
          <a:xfrm>
            <a:off x="609600" y="1230296"/>
            <a:ext cx="7620000" cy="2339102"/>
          </a:xfrm>
          <a:prstGeom prst="rect">
            <a:avLst/>
          </a:prstGeom>
          <a:noFill/>
        </p:spPr>
        <p:txBody>
          <a:bodyPr wrap="square" rtlCol="0">
            <a:spAutoFit/>
          </a:bodyPr>
          <a:lstStyle/>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Gulf of evaluation is the degree to which the system or artifact provides representations that can be directly perceived and interpreted in terms of the expectations and intentions of the user</a:t>
            </a:r>
            <a:r>
              <a:rPr lang="en-US" sz="1600" dirty="0" smtClean="0"/>
              <a:t>.</a:t>
            </a:r>
          </a:p>
          <a:p>
            <a:endParaRPr lang="en-US" sz="1600" dirty="0"/>
          </a:p>
          <a:p>
            <a:pPr marL="285750" indent="-285750">
              <a:buFont typeface="Arial" panose="020B0604020202020204" pitchFamily="34" charset="0"/>
              <a:buChar char="•"/>
            </a:pPr>
            <a:r>
              <a:rPr lang="en-US" sz="1600" dirty="0"/>
              <a:t>In Microsoft </a:t>
            </a:r>
            <a:r>
              <a:rPr lang="en-US" sz="1600" dirty="0" smtClean="0"/>
              <a:t>Team, </a:t>
            </a:r>
            <a:r>
              <a:rPr lang="en-US" sz="1600" dirty="0"/>
              <a:t>you can dial any digits through the </a:t>
            </a:r>
            <a:r>
              <a:rPr lang="en-US" sz="1600" dirty="0" err="1" smtClean="0"/>
              <a:t>Dialpad</a:t>
            </a:r>
            <a:r>
              <a:rPr lang="en-US" sz="1600" dirty="0" smtClean="0"/>
              <a:t> </a:t>
            </a:r>
            <a:r>
              <a:rPr lang="en-US" sz="1600" dirty="0"/>
              <a:t>but actually it serves no purpose. You can just type but cannot send.</a:t>
            </a:r>
          </a:p>
          <a:p>
            <a:endParaRPr lang="en-US" sz="1600" dirty="0"/>
          </a:p>
          <a:p>
            <a:pPr marL="285750" indent="-285750">
              <a:buFont typeface="Arial" panose="020B0604020202020204" pitchFamily="34" charset="0"/>
              <a:buChar char="•"/>
            </a:pPr>
            <a:endParaRPr lang="en-US" sz="1600" dirty="0"/>
          </a:p>
        </p:txBody>
      </p:sp>
      <p:pic>
        <p:nvPicPr>
          <p:cNvPr id="5" name="Picture 4" descr="Screen Clippi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8700" y="3200400"/>
            <a:ext cx="6496050" cy="3060500"/>
          </a:xfrm>
          <a:prstGeom prst="rect">
            <a:avLst/>
          </a:prstGeom>
        </p:spPr>
      </p:pic>
    </p:spTree>
    <p:extLst>
      <p:ext uri="{BB962C8B-B14F-4D97-AF65-F5344CB8AC3E}">
        <p14:creationId xmlns:p14="http://schemas.microsoft.com/office/powerpoint/2010/main" val="8181138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125</TotalTime>
  <Words>300</Words>
  <Application>Microsoft Office PowerPoint</Application>
  <PresentationFormat>On-screen Show (4:3)</PresentationFormat>
  <Paragraphs>29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Apex</vt:lpstr>
      <vt:lpstr>Design Issues of  MICROSOFT TEAMS</vt:lpstr>
      <vt:lpstr>AFFORDANCE:</vt:lpstr>
      <vt:lpstr>VISIBILITY:</vt:lpstr>
      <vt:lpstr>VISIBILITY:</vt:lpstr>
      <vt:lpstr>MAPPING:</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Issues of  MICROSOFT TEAMS</dc:title>
  <dc:creator>user</dc:creator>
  <cp:lastModifiedBy>Windows User</cp:lastModifiedBy>
  <cp:revision>19</cp:revision>
  <dcterms:created xsi:type="dcterms:W3CDTF">2020-04-18T07:09:49Z</dcterms:created>
  <dcterms:modified xsi:type="dcterms:W3CDTF">2020-05-31T01:18:18Z</dcterms:modified>
</cp:coreProperties>
</file>