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31" r:id="rId2"/>
    <p:sldMasterId id="2147483797" r:id="rId3"/>
  </p:sldMasterIdLst>
  <p:sldIdLst>
    <p:sldId id="256" r:id="rId4"/>
    <p:sldId id="266" r:id="rId5"/>
    <p:sldId id="267" r:id="rId6"/>
    <p:sldId id="268" r:id="rId7"/>
    <p:sldId id="269" r:id="rId8"/>
    <p:sldId id="270" r:id="rId9"/>
    <p:sldId id="271" r:id="rId10"/>
    <p:sldId id="264" r:id="rId11"/>
    <p:sldId id="265" r:id="rId12"/>
    <p:sldId id="257" r:id="rId13"/>
    <p:sldId id="258" r:id="rId14"/>
    <p:sldId id="272" r:id="rId15"/>
    <p:sldId id="262" r:id="rId16"/>
    <p:sldId id="260" r:id="rId17"/>
    <p:sldId id="273" r:id="rId18"/>
    <p:sldId id="284"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47BA5-A3C8-4BB1-9651-8249FD9C08DE}" v="17" dt="2020-01-22T03:41:54.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21AB99DB-ECA2-4CB6-B623-9CA574BFAB63}"/>
    <pc:docChg chg="undo custSel addSld delSld modSld">
      <pc:chgData name="Victor Stany Rozario" userId="dbb37ec6-3e12-44d7-b04d-09b867830cae" providerId="ADAL" clId="{21AB99DB-ECA2-4CB6-B623-9CA574BFAB63}" dt="2018-05-20T06:43:50.502" v="673" actId="1076"/>
      <pc:docMkLst>
        <pc:docMk/>
      </pc:docMkLst>
      <pc:sldChg chg="addSp delSp modSp mod setBg setClrOvrMap delDesignElem">
        <pc:chgData name="Victor Stany Rozario" userId="dbb37ec6-3e12-44d7-b04d-09b867830cae" providerId="ADAL" clId="{21AB99DB-ECA2-4CB6-B623-9CA574BFAB63}" dt="2018-05-20T06:37:35.163" v="654" actId="404"/>
        <pc:sldMkLst>
          <pc:docMk/>
          <pc:sldMk cId="0" sldId="256"/>
        </pc:sldMkLst>
        <pc:spChg chg="mod">
          <ac:chgData name="Victor Stany Rozario" userId="dbb37ec6-3e12-44d7-b04d-09b867830cae" providerId="ADAL" clId="{21AB99DB-ECA2-4CB6-B623-9CA574BFAB63}" dt="2018-05-20T06:37:35.163" v="654" actId="404"/>
          <ac:spMkLst>
            <pc:docMk/>
            <pc:sldMk cId="0" sldId="256"/>
            <ac:spMk id="2" creationId="{00000000-0000-0000-0000-000000000000}"/>
          </ac:spMkLst>
        </pc:spChg>
        <pc:spChg chg="mod">
          <ac:chgData name="Victor Stany Rozario" userId="dbb37ec6-3e12-44d7-b04d-09b867830cae" providerId="ADAL" clId="{21AB99DB-ECA2-4CB6-B623-9CA574BFAB63}" dt="2018-05-20T06:36:41.486" v="653" actId="1076"/>
          <ac:spMkLst>
            <pc:docMk/>
            <pc:sldMk cId="0" sldId="256"/>
            <ac:spMk id="3" creationId="{00000000-0000-0000-0000-000000000000}"/>
          </ac:spMkLst>
        </pc:spChg>
        <pc:spChg chg="add del">
          <ac:chgData name="Victor Stany Rozario" userId="dbb37ec6-3e12-44d7-b04d-09b867830cae" providerId="ADAL" clId="{21AB99DB-ECA2-4CB6-B623-9CA574BFAB63}" dt="2018-05-20T04:47:20.938" v="471" actId="26606"/>
          <ac:spMkLst>
            <pc:docMk/>
            <pc:sldMk cId="0" sldId="256"/>
            <ac:spMk id="5" creationId="{6F9EB9F2-07E2-4D64-BBD8-BB5B217F1218}"/>
          </ac:spMkLst>
        </pc:spChg>
        <pc:spChg chg="add del">
          <ac:chgData name="Victor Stany Rozario" userId="dbb37ec6-3e12-44d7-b04d-09b867830cae" providerId="ADAL" clId="{21AB99DB-ECA2-4CB6-B623-9CA574BFAB63}" dt="2018-05-20T06:35:40.995" v="640" actId="404"/>
          <ac:spMkLst>
            <pc:docMk/>
            <pc:sldMk cId="0" sldId="256"/>
            <ac:spMk id="9" creationId="{FEF4E260-B79D-41D8-90EB-C84807CD77EC}"/>
          </ac:spMkLst>
        </pc:spChg>
        <pc:spChg chg="add del">
          <ac:chgData name="Victor Stany Rozario" userId="dbb37ec6-3e12-44d7-b04d-09b867830cae" providerId="ADAL" clId="{21AB99DB-ECA2-4CB6-B623-9CA574BFAB63}" dt="2018-05-20T04:46:13.930" v="390" actId="26606"/>
          <ac:spMkLst>
            <pc:docMk/>
            <pc:sldMk cId="0" sldId="256"/>
            <ac:spMk id="12" creationId="{B672F332-AF08-46C6-94F0-77684310D7B7}"/>
          </ac:spMkLst>
        </pc:spChg>
        <pc:spChg chg="add del">
          <ac:chgData name="Victor Stany Rozario" userId="dbb37ec6-3e12-44d7-b04d-09b867830cae" providerId="ADAL" clId="{21AB99DB-ECA2-4CB6-B623-9CA574BFAB63}" dt="2018-05-20T04:46:09.086" v="388" actId="26606"/>
          <ac:spMkLst>
            <pc:docMk/>
            <pc:sldMk cId="0" sldId="256"/>
            <ac:spMk id="13" creationId="{053FB2EE-284F-4C87-AB3D-BBF87A9FAB97}"/>
          </ac:spMkLst>
        </pc:spChg>
        <pc:spChg chg="add del">
          <ac:chgData name="Victor Stany Rozario" userId="dbb37ec6-3e12-44d7-b04d-09b867830cae" providerId="ADAL" clId="{21AB99DB-ECA2-4CB6-B623-9CA574BFAB63}" dt="2018-05-20T04:46:13.930" v="390" actId="26606"/>
          <ac:spMkLst>
            <pc:docMk/>
            <pc:sldMk cId="0" sldId="256"/>
            <ac:spMk id="14" creationId="{34244EF8-D73A-40E1-BE73-D46E6B4B04ED}"/>
          </ac:spMkLst>
        </pc:spChg>
        <pc:spChg chg="add del">
          <ac:chgData name="Victor Stany Rozario" userId="dbb37ec6-3e12-44d7-b04d-09b867830cae" providerId="ADAL" clId="{21AB99DB-ECA2-4CB6-B623-9CA574BFAB63}" dt="2018-05-20T04:46:13.930" v="390" actId="26606"/>
          <ac:spMkLst>
            <pc:docMk/>
            <pc:sldMk cId="0" sldId="256"/>
            <ac:spMk id="15" creationId="{559AE206-7EBA-4D33-8BC9-9D8158553F0E}"/>
          </ac:spMkLst>
        </pc:spChg>
        <pc:spChg chg="add del">
          <ac:chgData name="Victor Stany Rozario" userId="dbb37ec6-3e12-44d7-b04d-09b867830cae" providerId="ADAL" clId="{21AB99DB-ECA2-4CB6-B623-9CA574BFAB63}" dt="2018-05-20T04:46:13.930" v="390" actId="26606"/>
          <ac:spMkLst>
            <pc:docMk/>
            <pc:sldMk cId="0" sldId="256"/>
            <ac:spMk id="16" creationId="{6437D937-A7F1-4011-92B4-328E5BE1B166}"/>
          </ac:spMkLst>
        </pc:spChg>
        <pc:spChg chg="add del">
          <ac:chgData name="Victor Stany Rozario" userId="dbb37ec6-3e12-44d7-b04d-09b867830cae" providerId="ADAL" clId="{21AB99DB-ECA2-4CB6-B623-9CA574BFAB63}" dt="2018-05-20T06:35:40.995" v="640" actId="404"/>
          <ac:spMkLst>
            <pc:docMk/>
            <pc:sldMk cId="0" sldId="256"/>
            <ac:spMk id="17" creationId="{241208F6-8B1C-4098-9388-150BC8E447B2}"/>
          </ac:spMkLst>
        </pc:spChg>
        <pc:spChg chg="add del">
          <ac:chgData name="Victor Stany Rozario" userId="dbb37ec6-3e12-44d7-b04d-09b867830cae" providerId="ADAL" clId="{21AB99DB-ECA2-4CB6-B623-9CA574BFAB63}" dt="2018-05-20T04:46:13.930" v="390" actId="26606"/>
          <ac:spMkLst>
            <pc:docMk/>
            <pc:sldMk cId="0" sldId="256"/>
            <ac:spMk id="18" creationId="{AB84D7E8-4ECB-42D7-ADBF-01689B0F24AE}"/>
          </ac:spMkLst>
        </pc:spChg>
        <pc:spChg chg="add del">
          <ac:chgData name="Victor Stany Rozario" userId="dbb37ec6-3e12-44d7-b04d-09b867830cae" providerId="ADAL" clId="{21AB99DB-ECA2-4CB6-B623-9CA574BFAB63}" dt="2018-05-20T04:46:15.931" v="392" actId="26606"/>
          <ac:spMkLst>
            <pc:docMk/>
            <pc:sldMk cId="0" sldId="256"/>
            <ac:spMk id="20" creationId="{23207CC6-EAA1-4BFF-A48A-DECAD8972717}"/>
          </ac:spMkLst>
        </pc:spChg>
        <pc:spChg chg="add del">
          <ac:chgData name="Victor Stany Rozario" userId="dbb37ec6-3e12-44d7-b04d-09b867830cae" providerId="ADAL" clId="{21AB99DB-ECA2-4CB6-B623-9CA574BFAB63}" dt="2018-05-20T04:46:15.931" v="392" actId="26606"/>
          <ac:spMkLst>
            <pc:docMk/>
            <pc:sldMk cId="0" sldId="256"/>
            <ac:spMk id="21" creationId="{B234A3DD-923D-4166-8B19-7DD589908C68}"/>
          </ac:spMkLst>
        </pc:spChg>
        <pc:spChg chg="add del">
          <ac:chgData name="Victor Stany Rozario" userId="dbb37ec6-3e12-44d7-b04d-09b867830cae" providerId="ADAL" clId="{21AB99DB-ECA2-4CB6-B623-9CA574BFAB63}" dt="2018-05-20T04:46:15.931" v="392" actId="26606"/>
          <ac:spMkLst>
            <pc:docMk/>
            <pc:sldMk cId="0" sldId="256"/>
            <ac:spMk id="22" creationId="{F6ACA5AC-3C5D-4994-B40F-FC8349E4D6F4}"/>
          </ac:spMkLst>
        </pc:spChg>
        <pc:spChg chg="add del">
          <ac:chgData name="Victor Stany Rozario" userId="dbb37ec6-3e12-44d7-b04d-09b867830cae" providerId="ADAL" clId="{21AB99DB-ECA2-4CB6-B623-9CA574BFAB63}" dt="2018-05-20T04:46:58.622" v="446" actId="26606"/>
          <ac:spMkLst>
            <pc:docMk/>
            <pc:sldMk cId="0" sldId="256"/>
            <ac:spMk id="24" creationId="{6F9EB9F2-07E2-4D64-BBD8-BB5B217F1218}"/>
          </ac:spMkLst>
        </pc:spChg>
        <pc:grpChg chg="add del">
          <ac:chgData name="Victor Stany Rozario" userId="dbb37ec6-3e12-44d7-b04d-09b867830cae" providerId="ADAL" clId="{21AB99DB-ECA2-4CB6-B623-9CA574BFAB63}" dt="2018-05-20T04:46:09.086" v="388" actId="26606"/>
          <ac:grpSpMkLst>
            <pc:docMk/>
            <pc:sldMk cId="0" sldId="256"/>
            <ac:grpSpMk id="8" creationId="{D2C4BFA1-2075-4901-9E24-E41D1FDD51FD}"/>
          </ac:grpSpMkLst>
        </pc:grpChg>
        <pc:cxnChg chg="add del">
          <ac:chgData name="Victor Stany Rozario" userId="dbb37ec6-3e12-44d7-b04d-09b867830cae" providerId="ADAL" clId="{21AB99DB-ECA2-4CB6-B623-9CA574BFAB63}" dt="2018-05-20T04:47:20.938" v="471" actId="26606"/>
          <ac:cxnSpMkLst>
            <pc:docMk/>
            <pc:sldMk cId="0" sldId="256"/>
            <ac:cxnSpMk id="6" creationId="{F0C57C7C-DFE9-4A1E-B7A9-DF40E63366BB}"/>
          </ac:cxnSpMkLst>
        </pc:cxnChg>
        <pc:cxnChg chg="add del">
          <ac:chgData name="Victor Stany Rozario" userId="dbb37ec6-3e12-44d7-b04d-09b867830cae" providerId="ADAL" clId="{21AB99DB-ECA2-4CB6-B623-9CA574BFAB63}" dt="2018-05-20T04:46:13.930" v="390" actId="26606"/>
          <ac:cxnSpMkLst>
            <pc:docMk/>
            <pc:sldMk cId="0" sldId="256"/>
            <ac:cxnSpMk id="10" creationId="{9E8E38ED-369A-44C2-B635-0BED0E48A6E8}"/>
          </ac:cxnSpMkLst>
        </pc:cxnChg>
        <pc:cxnChg chg="add del">
          <ac:chgData name="Victor Stany Rozario" userId="dbb37ec6-3e12-44d7-b04d-09b867830cae" providerId="ADAL" clId="{21AB99DB-ECA2-4CB6-B623-9CA574BFAB63}" dt="2018-05-20T06:35:40.995" v="640" actId="404"/>
          <ac:cxnSpMkLst>
            <pc:docMk/>
            <pc:sldMk cId="0" sldId="256"/>
            <ac:cxnSpMk id="11" creationId="{0686AD50-C6DC-4D98-A467-9AC1F3C2D8D0}"/>
          </ac:cxnSpMkLst>
        </pc:cxnChg>
        <pc:cxnChg chg="add del">
          <ac:chgData name="Victor Stany Rozario" userId="dbb37ec6-3e12-44d7-b04d-09b867830cae" providerId="ADAL" clId="{21AB99DB-ECA2-4CB6-B623-9CA574BFAB63}" dt="2018-05-20T04:46:58.622" v="446" actId="26606"/>
          <ac:cxnSpMkLst>
            <pc:docMk/>
            <pc:sldMk cId="0" sldId="256"/>
            <ac:cxnSpMk id="25" creationId="{F0C57C7C-DFE9-4A1E-B7A9-DF40E63366BB}"/>
          </ac:cxnSpMkLst>
        </pc:cxnChg>
      </pc:sldChg>
      <pc:sldChg chg="addSp delSp modSp mod setBg delDesignElem">
        <pc:chgData name="Victor Stany Rozario" userId="dbb37ec6-3e12-44d7-b04d-09b867830cae" providerId="ADAL" clId="{21AB99DB-ECA2-4CB6-B623-9CA574BFAB63}" dt="2018-05-20T06:35:16.226" v="635" actId="1076"/>
        <pc:sldMkLst>
          <pc:docMk/>
          <pc:sldMk cId="0" sldId="257"/>
        </pc:sldMkLst>
        <pc:spChg chg="del">
          <ac:chgData name="Victor Stany Rozario" userId="dbb37ec6-3e12-44d7-b04d-09b867830cae" providerId="ADAL" clId="{21AB99DB-ECA2-4CB6-B623-9CA574BFAB63}" dt="2018-05-20T02:07:07.905" v="75" actId="478"/>
          <ac:spMkLst>
            <pc:docMk/>
            <pc:sldMk cId="0" sldId="257"/>
            <ac:spMk id="2" creationId="{00000000-0000-0000-0000-000000000000}"/>
          </ac:spMkLst>
        </pc:spChg>
        <pc:spChg chg="del mod">
          <ac:chgData name="Victor Stany Rozario" userId="dbb37ec6-3e12-44d7-b04d-09b867830cae" providerId="ADAL" clId="{21AB99DB-ECA2-4CB6-B623-9CA574BFAB63}" dt="2018-05-20T02:07:04.733" v="74" actId="478"/>
          <ac:spMkLst>
            <pc:docMk/>
            <pc:sldMk cId="0" sldId="257"/>
            <ac:spMk id="3" creationId="{00000000-0000-0000-0000-000000000000}"/>
          </ac:spMkLst>
        </pc:spChg>
        <pc:spChg chg="add del mod">
          <ac:chgData name="Victor Stany Rozario" userId="dbb37ec6-3e12-44d7-b04d-09b867830cae" providerId="ADAL" clId="{21AB99DB-ECA2-4CB6-B623-9CA574BFAB63}" dt="2018-05-20T02:07:07.905" v="75" actId="478"/>
          <ac:spMkLst>
            <pc:docMk/>
            <pc:sldMk cId="0" sldId="257"/>
            <ac:spMk id="5" creationId="{22824A33-5BC4-453E-8E0D-C0796DD809E4}"/>
          </ac:spMkLst>
        </pc:spChg>
        <pc:spChg chg="add del mod">
          <ac:chgData name="Victor Stany Rozario" userId="dbb37ec6-3e12-44d7-b04d-09b867830cae" providerId="ADAL" clId="{21AB99DB-ECA2-4CB6-B623-9CA574BFAB63}" dt="2018-05-20T02:07:13.327" v="77" actId="478"/>
          <ac:spMkLst>
            <pc:docMk/>
            <pc:sldMk cId="0" sldId="257"/>
            <ac:spMk id="7" creationId="{0F74E8E3-8C68-46DC-946D-2773AE8AEE1B}"/>
          </ac:spMkLst>
        </pc:spChg>
        <pc:spChg chg="add mod">
          <ac:chgData name="Victor Stany Rozario" userId="dbb37ec6-3e12-44d7-b04d-09b867830cae" providerId="ADAL" clId="{21AB99DB-ECA2-4CB6-B623-9CA574BFAB63}" dt="2018-05-20T04:51:09.935" v="506" actId="26606"/>
          <ac:spMkLst>
            <pc:docMk/>
            <pc:sldMk cId="0" sldId="257"/>
            <ac:spMk id="8" creationId="{52C09F59-7C83-43B7-B0D6-0E1AAC7E5658}"/>
          </ac:spMkLst>
        </pc:spChg>
        <pc:spChg chg="add del mod">
          <ac:chgData name="Victor Stany Rozario" userId="dbb37ec6-3e12-44d7-b04d-09b867830cae" providerId="ADAL" clId="{21AB99DB-ECA2-4CB6-B623-9CA574BFAB63}" dt="2018-05-20T04:51:09.935" v="506" actId="26606"/>
          <ac:spMkLst>
            <pc:docMk/>
            <pc:sldMk cId="0" sldId="257"/>
            <ac:spMk id="9" creationId="{C9783390-3525-4AA7-A21D-F6321D51BFF3}"/>
          </ac:spMkLst>
        </pc:spChg>
        <pc:spChg chg="add del">
          <ac:chgData name="Victor Stany Rozario" userId="dbb37ec6-3e12-44d7-b04d-09b867830cae" providerId="ADAL" clId="{21AB99DB-ECA2-4CB6-B623-9CA574BFAB63}" dt="2018-05-20T06:35:16.226" v="635" actId="1076"/>
          <ac:spMkLst>
            <pc:docMk/>
            <pc:sldMk cId="0" sldId="257"/>
            <ac:spMk id="16" creationId="{08E89D5E-1885-4160-AC77-CC471DD1D0DB}"/>
          </ac:spMkLst>
        </pc:spChg>
        <pc:graphicFrameChg chg="add">
          <ac:chgData name="Victor Stany Rozario" userId="dbb37ec6-3e12-44d7-b04d-09b867830cae" providerId="ADAL" clId="{21AB99DB-ECA2-4CB6-B623-9CA574BFAB63}" dt="2018-05-20T04:51:09.935" v="506" actId="26606"/>
          <ac:graphicFrameMkLst>
            <pc:docMk/>
            <pc:sldMk cId="0" sldId="257"/>
            <ac:graphicFrameMk id="11" creationId="{BED645AD-719E-4DD6-B23A-2871662A9E8D}"/>
          </ac:graphicFrameMkLst>
        </pc:graphicFrameChg>
        <pc:cxnChg chg="add del">
          <ac:chgData name="Victor Stany Rozario" userId="dbb37ec6-3e12-44d7-b04d-09b867830cae" providerId="ADAL" clId="{21AB99DB-ECA2-4CB6-B623-9CA574BFAB63}" dt="2018-05-20T06:35:16.226" v="635" actId="1076"/>
          <ac:cxnSpMkLst>
            <pc:docMk/>
            <pc:sldMk cId="0" sldId="257"/>
            <ac:cxnSpMk id="18" creationId="{550D2BD1-98F9-412D-905B-3A843EF4078B}"/>
          </ac:cxnSpMkLst>
        </pc:cxnChg>
      </pc:sldChg>
      <pc:sldChg chg="addSp delSp modSp mod setBg">
        <pc:chgData name="Victor Stany Rozario" userId="dbb37ec6-3e12-44d7-b04d-09b867830cae" providerId="ADAL" clId="{21AB99DB-ECA2-4CB6-B623-9CA574BFAB63}" dt="2018-05-20T04:51:26.687" v="512" actId="26606"/>
        <pc:sldMkLst>
          <pc:docMk/>
          <pc:sldMk cId="0" sldId="258"/>
        </pc:sldMkLst>
        <pc:spChg chg="mod">
          <ac:chgData name="Victor Stany Rozario" userId="dbb37ec6-3e12-44d7-b04d-09b867830cae" providerId="ADAL" clId="{21AB99DB-ECA2-4CB6-B623-9CA574BFAB63}" dt="2018-05-20T04:51:26.687" v="512" actId="26606"/>
          <ac:spMkLst>
            <pc:docMk/>
            <pc:sldMk cId="0" sldId="258"/>
            <ac:spMk id="2" creationId="{00000000-0000-0000-0000-000000000000}"/>
          </ac:spMkLst>
        </pc:spChg>
        <pc:spChg chg="add del mod">
          <ac:chgData name="Victor Stany Rozario" userId="dbb37ec6-3e12-44d7-b04d-09b867830cae" providerId="ADAL" clId="{21AB99DB-ECA2-4CB6-B623-9CA574BFAB63}" dt="2018-05-20T04:51:26.687" v="512" actId="26606"/>
          <ac:spMkLst>
            <pc:docMk/>
            <pc:sldMk cId="0" sldId="258"/>
            <ac:spMk id="3" creationId="{00000000-0000-0000-0000-000000000000}"/>
          </ac:spMkLst>
        </pc:spChg>
        <pc:spChg chg="add del">
          <ac:chgData name="Victor Stany Rozario" userId="dbb37ec6-3e12-44d7-b04d-09b867830cae" providerId="ADAL" clId="{21AB99DB-ECA2-4CB6-B623-9CA574BFAB63}" dt="2018-05-20T04:51:20.405" v="508" actId="26606"/>
          <ac:spMkLst>
            <pc:docMk/>
            <pc:sldMk cId="0" sldId="258"/>
            <ac:spMk id="10" creationId="{BE95D989-81FA-4BAD-9AD5-E46CEDA91B36}"/>
          </ac:spMkLst>
        </pc:spChg>
        <pc:spChg chg="add del">
          <ac:chgData name="Victor Stany Rozario" userId="dbb37ec6-3e12-44d7-b04d-09b867830cae" providerId="ADAL" clId="{21AB99DB-ECA2-4CB6-B623-9CA574BFAB63}" dt="2018-05-20T04:51:20.405" v="508" actId="26606"/>
          <ac:spMkLst>
            <pc:docMk/>
            <pc:sldMk cId="0" sldId="258"/>
            <ac:spMk id="12" creationId="{156189E5-8A3E-4CFD-B71B-CCD0F8495E56}"/>
          </ac:spMkLst>
        </pc:spChg>
        <pc:spChg chg="add del">
          <ac:chgData name="Victor Stany Rozario" userId="dbb37ec6-3e12-44d7-b04d-09b867830cae" providerId="ADAL" clId="{21AB99DB-ECA2-4CB6-B623-9CA574BFAB63}" dt="2018-05-20T04:51:22.499" v="510" actId="26606"/>
          <ac:spMkLst>
            <pc:docMk/>
            <pc:sldMk cId="0" sldId="258"/>
            <ac:spMk id="14" creationId="{08E89D5E-1885-4160-AC77-CC471DD1D0DB}"/>
          </ac:spMkLst>
        </pc:spChg>
        <pc:spChg chg="add del">
          <ac:chgData name="Victor Stany Rozario" userId="dbb37ec6-3e12-44d7-b04d-09b867830cae" providerId="ADAL" clId="{21AB99DB-ECA2-4CB6-B623-9CA574BFAB63}" dt="2018-05-20T04:51:26.687" v="512" actId="26606"/>
          <ac:spMkLst>
            <pc:docMk/>
            <pc:sldMk cId="0" sldId="258"/>
            <ac:spMk id="18" creationId="{BE95D989-81FA-4BAD-9AD5-E46CEDA91B36}"/>
          </ac:spMkLst>
        </pc:spChg>
        <pc:spChg chg="add del">
          <ac:chgData name="Victor Stany Rozario" userId="dbb37ec6-3e12-44d7-b04d-09b867830cae" providerId="ADAL" clId="{21AB99DB-ECA2-4CB6-B623-9CA574BFAB63}" dt="2018-05-20T04:51:26.687" v="512" actId="26606"/>
          <ac:spMkLst>
            <pc:docMk/>
            <pc:sldMk cId="0" sldId="258"/>
            <ac:spMk id="19" creationId="{156189E5-8A3E-4CFD-B71B-CCD0F8495E56}"/>
          </ac:spMkLst>
        </pc:spChg>
        <pc:graphicFrameChg chg="add del">
          <ac:chgData name="Victor Stany Rozario" userId="dbb37ec6-3e12-44d7-b04d-09b867830cae" providerId="ADAL" clId="{21AB99DB-ECA2-4CB6-B623-9CA574BFAB63}" dt="2018-05-20T04:51:20.405" v="508" actId="26606"/>
          <ac:graphicFrameMkLst>
            <pc:docMk/>
            <pc:sldMk cId="0" sldId="258"/>
            <ac:graphicFrameMk id="5" creationId="{554677A2-7B8A-4BCE-9A9A-225D4D08300F}"/>
          </ac:graphicFrameMkLst>
        </pc:graphicFrameChg>
        <pc:graphicFrameChg chg="add del">
          <ac:chgData name="Victor Stany Rozario" userId="dbb37ec6-3e12-44d7-b04d-09b867830cae" providerId="ADAL" clId="{21AB99DB-ECA2-4CB6-B623-9CA574BFAB63}" dt="2018-05-20T04:51:22.499" v="510" actId="26606"/>
          <ac:graphicFrameMkLst>
            <pc:docMk/>
            <pc:sldMk cId="0" sldId="258"/>
            <ac:graphicFrameMk id="16" creationId="{DBE25E24-93B0-4C63-B78F-5B400E0F6AC8}"/>
          </ac:graphicFrameMkLst>
        </pc:graphicFrameChg>
        <pc:graphicFrameChg chg="add del">
          <ac:chgData name="Victor Stany Rozario" userId="dbb37ec6-3e12-44d7-b04d-09b867830cae" providerId="ADAL" clId="{21AB99DB-ECA2-4CB6-B623-9CA574BFAB63}" dt="2018-05-20T04:51:26.687" v="512" actId="26606"/>
          <ac:graphicFrameMkLst>
            <pc:docMk/>
            <pc:sldMk cId="0" sldId="258"/>
            <ac:graphicFrameMk id="20" creationId="{554677A2-7B8A-4BCE-9A9A-225D4D08300F}"/>
          </ac:graphicFrameMkLst>
        </pc:graphicFrameChg>
        <pc:cxnChg chg="add del">
          <ac:chgData name="Victor Stany Rozario" userId="dbb37ec6-3e12-44d7-b04d-09b867830cae" providerId="ADAL" clId="{21AB99DB-ECA2-4CB6-B623-9CA574BFAB63}" dt="2018-05-20T04:51:22.499" v="510" actId="26606"/>
          <ac:cxnSpMkLst>
            <pc:docMk/>
            <pc:sldMk cId="0" sldId="258"/>
            <ac:cxnSpMk id="15" creationId="{550D2BD1-98F9-412D-905B-3A843EF4078B}"/>
          </ac:cxnSpMkLst>
        </pc:cxnChg>
      </pc:sldChg>
      <pc:sldChg chg="addSp delSp modSp mod setBg delDesignElem">
        <pc:chgData name="Victor Stany Rozario" userId="dbb37ec6-3e12-44d7-b04d-09b867830cae" providerId="ADAL" clId="{21AB99DB-ECA2-4CB6-B623-9CA574BFAB63}" dt="2018-05-20T06:35:16.226" v="635" actId="1076"/>
        <pc:sldMkLst>
          <pc:docMk/>
          <pc:sldMk cId="0" sldId="260"/>
        </pc:sldMkLst>
        <pc:spChg chg="mod">
          <ac:chgData name="Victor Stany Rozario" userId="dbb37ec6-3e12-44d7-b04d-09b867830cae" providerId="ADAL" clId="{21AB99DB-ECA2-4CB6-B623-9CA574BFAB63}" dt="2018-05-20T04:52:08.160" v="519" actId="26606"/>
          <ac:spMkLst>
            <pc:docMk/>
            <pc:sldMk cId="0" sldId="260"/>
            <ac:spMk id="2" creationId="{00000000-0000-0000-0000-000000000000}"/>
          </ac:spMkLst>
        </pc:spChg>
        <pc:spChg chg="mod">
          <ac:chgData name="Victor Stany Rozario" userId="dbb37ec6-3e12-44d7-b04d-09b867830cae" providerId="ADAL" clId="{21AB99DB-ECA2-4CB6-B623-9CA574BFAB63}" dt="2018-05-20T04:52:08.160" v="519" actId="26606"/>
          <ac:spMkLst>
            <pc:docMk/>
            <pc:sldMk cId="0" sldId="260"/>
            <ac:spMk id="3" creationId="{00000000-0000-0000-0000-000000000000}"/>
          </ac:spMkLst>
        </pc:spChg>
        <pc:spChg chg="add del">
          <ac:chgData name="Victor Stany Rozario" userId="dbb37ec6-3e12-44d7-b04d-09b867830cae" providerId="ADAL" clId="{21AB99DB-ECA2-4CB6-B623-9CA574BFAB63}" dt="2018-05-20T06:35:16.226" v="635" actId="1076"/>
          <ac:spMkLst>
            <pc:docMk/>
            <pc:sldMk cId="0" sldId="260"/>
            <ac:spMk id="8" creationId="{8D70B121-56F4-4848-B38B-182089D909FA}"/>
          </ac:spMkLst>
        </pc:spChg>
        <pc:cxnChg chg="add del">
          <ac:chgData name="Victor Stany Rozario" userId="dbb37ec6-3e12-44d7-b04d-09b867830cae" providerId="ADAL" clId="{21AB99DB-ECA2-4CB6-B623-9CA574BFAB63}" dt="2018-05-20T06:35:16.226" v="635" actId="1076"/>
          <ac:cxnSpMkLst>
            <pc:docMk/>
            <pc:sldMk cId="0" sldId="260"/>
            <ac:cxnSpMk id="10" creationId="{2D72A2C9-F3CA-4216-8BAD-FA4C970C3C4E}"/>
          </ac:cxnSpMkLst>
        </pc:cxnChg>
      </pc:sldChg>
      <pc:sldChg chg="addSp delSp modSp add delDesignElem">
        <pc:chgData name="Victor Stany Rozario" userId="dbb37ec6-3e12-44d7-b04d-09b867830cae" providerId="ADAL" clId="{21AB99DB-ECA2-4CB6-B623-9CA574BFAB63}" dt="2018-05-20T06:35:16.226" v="635" actId="1076"/>
        <pc:sldMkLst>
          <pc:docMk/>
          <pc:sldMk cId="1931990199" sldId="262"/>
        </pc:sldMkLst>
        <pc:spChg chg="mod">
          <ac:chgData name="Victor Stany Rozario" userId="dbb37ec6-3e12-44d7-b04d-09b867830cae" providerId="ADAL" clId="{21AB99DB-ECA2-4CB6-B623-9CA574BFAB63}" dt="2018-05-20T02:10:52.426" v="115" actId="1076"/>
          <ac:spMkLst>
            <pc:docMk/>
            <pc:sldMk cId="1931990199" sldId="262"/>
            <ac:spMk id="2" creationId="{00000000-0000-0000-0000-000000000000}"/>
          </ac:spMkLst>
        </pc:spChg>
        <pc:spChg chg="mod">
          <ac:chgData name="Victor Stany Rozario" userId="dbb37ec6-3e12-44d7-b04d-09b867830cae" providerId="ADAL" clId="{21AB99DB-ECA2-4CB6-B623-9CA574BFAB63}" dt="2018-05-20T02:10:48.014" v="114" actId="5793"/>
          <ac:spMkLst>
            <pc:docMk/>
            <pc:sldMk cId="1931990199" sldId="262"/>
            <ac:spMk id="3" creationId="{00000000-0000-0000-0000-000000000000}"/>
          </ac:spMkLst>
        </pc:spChg>
        <pc:spChg chg="add del">
          <ac:chgData name="Victor Stany Rozario" userId="dbb37ec6-3e12-44d7-b04d-09b867830cae" providerId="ADAL" clId="{21AB99DB-ECA2-4CB6-B623-9CA574BFAB63}" dt="2018-05-20T06:35:16.226" v="635" actId="1076"/>
          <ac:spMkLst>
            <pc:docMk/>
            <pc:sldMk cId="1931990199" sldId="262"/>
            <ac:spMk id="8" creationId="{8D70B121-56F4-4848-B38B-182089D909FA}"/>
          </ac:spMkLst>
        </pc:spChg>
        <pc:cxnChg chg="add del">
          <ac:chgData name="Victor Stany Rozario" userId="dbb37ec6-3e12-44d7-b04d-09b867830cae" providerId="ADAL" clId="{21AB99DB-ECA2-4CB6-B623-9CA574BFAB63}" dt="2018-05-20T06:35:16.226" v="635" actId="1076"/>
          <ac:cxnSpMkLst>
            <pc:docMk/>
            <pc:sldMk cId="1931990199" sldId="262"/>
            <ac:cxnSpMk id="10" creationId="{2D72A2C9-F3CA-4216-8BAD-FA4C970C3C4E}"/>
          </ac:cxnSpMkLst>
        </pc:cxnChg>
      </pc:sldChg>
      <pc:sldChg chg="addSp delSp modSp mod setBg delDesignElem">
        <pc:chgData name="Victor Stany Rozario" userId="dbb37ec6-3e12-44d7-b04d-09b867830cae" providerId="ADAL" clId="{21AB99DB-ECA2-4CB6-B623-9CA574BFAB63}" dt="2018-05-20T06:39:37.114" v="670" actId="20577"/>
        <pc:sldMkLst>
          <pc:docMk/>
          <pc:sldMk cId="0" sldId="264"/>
        </pc:sldMkLst>
        <pc:spChg chg="mod">
          <ac:chgData name="Victor Stany Rozario" userId="dbb37ec6-3e12-44d7-b04d-09b867830cae" providerId="ADAL" clId="{21AB99DB-ECA2-4CB6-B623-9CA574BFAB63}" dt="2018-05-20T04:49:51.864" v="488" actId="26606"/>
          <ac:spMkLst>
            <pc:docMk/>
            <pc:sldMk cId="0" sldId="264"/>
            <ac:spMk id="2" creationId="{00000000-0000-0000-0000-000000000000}"/>
          </ac:spMkLst>
        </pc:spChg>
        <pc:spChg chg="add del mod">
          <ac:chgData name="Victor Stany Rozario" userId="dbb37ec6-3e12-44d7-b04d-09b867830cae" providerId="ADAL" clId="{21AB99DB-ECA2-4CB6-B623-9CA574BFAB63}" dt="2018-05-20T04:49:51.864" v="488" actId="26606"/>
          <ac:spMkLst>
            <pc:docMk/>
            <pc:sldMk cId="0" sldId="264"/>
            <ac:spMk id="3" creationId="{00000000-0000-0000-0000-000000000000}"/>
          </ac:spMkLst>
        </pc:spChg>
        <pc:spChg chg="add del">
          <ac:chgData name="Victor Stany Rozario" userId="dbb37ec6-3e12-44d7-b04d-09b867830cae" providerId="ADAL" clId="{21AB99DB-ECA2-4CB6-B623-9CA574BFAB63}" dt="2018-05-20T04:49:40.707" v="483" actId="26606"/>
          <ac:spMkLst>
            <pc:docMk/>
            <pc:sldMk cId="0" sldId="264"/>
            <ac:spMk id="8" creationId="{8D70B121-56F4-4848-B38B-182089D909FA}"/>
          </ac:spMkLst>
        </pc:spChg>
        <pc:spChg chg="add del">
          <ac:chgData name="Victor Stany Rozario" userId="dbb37ec6-3e12-44d7-b04d-09b867830cae" providerId="ADAL" clId="{21AB99DB-ECA2-4CB6-B623-9CA574BFAB63}" dt="2018-05-20T04:49:48.880" v="485" actId="26606"/>
          <ac:spMkLst>
            <pc:docMk/>
            <pc:sldMk cId="0" sldId="264"/>
            <ac:spMk id="13" creationId="{08E89D5E-1885-4160-AC77-CC471DD1D0DB}"/>
          </ac:spMkLst>
        </pc:spChg>
        <pc:spChg chg="add del">
          <ac:chgData name="Victor Stany Rozario" userId="dbb37ec6-3e12-44d7-b04d-09b867830cae" providerId="ADAL" clId="{21AB99DB-ECA2-4CB6-B623-9CA574BFAB63}" dt="2018-05-20T04:49:51.818" v="487" actId="26606"/>
          <ac:spMkLst>
            <pc:docMk/>
            <pc:sldMk cId="0" sldId="264"/>
            <ac:spMk id="15" creationId="{08E89D5E-1885-4160-AC77-CC471DD1D0DB}"/>
          </ac:spMkLst>
        </pc:spChg>
        <pc:spChg chg="add del">
          <ac:chgData name="Victor Stany Rozario" userId="dbb37ec6-3e12-44d7-b04d-09b867830cae" providerId="ADAL" clId="{21AB99DB-ECA2-4CB6-B623-9CA574BFAB63}" dt="2018-05-20T06:35:16.226" v="635" actId="20577"/>
          <ac:spMkLst>
            <pc:docMk/>
            <pc:sldMk cId="0" sldId="264"/>
            <ac:spMk id="19" creationId="{BE95D989-81FA-4BAD-9AD5-E46CEDA91B36}"/>
          </ac:spMkLst>
        </pc:spChg>
        <pc:spChg chg="add del">
          <ac:chgData name="Victor Stany Rozario" userId="dbb37ec6-3e12-44d7-b04d-09b867830cae" providerId="ADAL" clId="{21AB99DB-ECA2-4CB6-B623-9CA574BFAB63}" dt="2018-05-20T06:35:16.226" v="635" actId="20577"/>
          <ac:spMkLst>
            <pc:docMk/>
            <pc:sldMk cId="0" sldId="264"/>
            <ac:spMk id="20" creationId="{156189E5-8A3E-4CFD-B71B-CCD0F8495E56}"/>
          </ac:spMkLst>
        </pc:spChg>
        <pc:graphicFrameChg chg="add del">
          <ac:chgData name="Victor Stany Rozario" userId="dbb37ec6-3e12-44d7-b04d-09b867830cae" providerId="ADAL" clId="{21AB99DB-ECA2-4CB6-B623-9CA574BFAB63}" dt="2018-05-20T04:49:48.880" v="485" actId="26606"/>
          <ac:graphicFrameMkLst>
            <pc:docMk/>
            <pc:sldMk cId="0" sldId="264"/>
            <ac:graphicFrameMk id="5" creationId="{D740342A-6B80-425B-8AD9-61593B9FA725}"/>
          </ac:graphicFrameMkLst>
        </pc:graphicFrameChg>
        <pc:graphicFrameChg chg="add del">
          <ac:chgData name="Victor Stany Rozario" userId="dbb37ec6-3e12-44d7-b04d-09b867830cae" providerId="ADAL" clId="{21AB99DB-ECA2-4CB6-B623-9CA574BFAB63}" dt="2018-05-20T04:49:51.818" v="487" actId="26606"/>
          <ac:graphicFrameMkLst>
            <pc:docMk/>
            <pc:sldMk cId="0" sldId="264"/>
            <ac:graphicFrameMk id="17" creationId="{7BE4346F-F4C0-4E9D-B719-92FF9BFBC05C}"/>
          </ac:graphicFrameMkLst>
        </pc:graphicFrameChg>
        <pc:graphicFrameChg chg="add mod">
          <ac:chgData name="Victor Stany Rozario" userId="dbb37ec6-3e12-44d7-b04d-09b867830cae" providerId="ADAL" clId="{21AB99DB-ECA2-4CB6-B623-9CA574BFAB63}" dt="2018-05-20T06:39:37.114" v="670" actId="20577"/>
          <ac:graphicFrameMkLst>
            <pc:docMk/>
            <pc:sldMk cId="0" sldId="264"/>
            <ac:graphicFrameMk id="21" creationId="{DD4FC47C-B52B-4400-B269-37EBF40E5A3A}"/>
          </ac:graphicFrameMkLst>
        </pc:graphicFrameChg>
        <pc:cxnChg chg="add del">
          <ac:chgData name="Victor Stany Rozario" userId="dbb37ec6-3e12-44d7-b04d-09b867830cae" providerId="ADAL" clId="{21AB99DB-ECA2-4CB6-B623-9CA574BFAB63}" dt="2018-05-20T04:49:40.707" v="483" actId="26606"/>
          <ac:cxnSpMkLst>
            <pc:docMk/>
            <pc:sldMk cId="0" sldId="264"/>
            <ac:cxnSpMk id="10" creationId="{2D72A2C9-F3CA-4216-8BAD-FA4C970C3C4E}"/>
          </ac:cxnSpMkLst>
        </pc:cxnChg>
        <pc:cxnChg chg="add del">
          <ac:chgData name="Victor Stany Rozario" userId="dbb37ec6-3e12-44d7-b04d-09b867830cae" providerId="ADAL" clId="{21AB99DB-ECA2-4CB6-B623-9CA574BFAB63}" dt="2018-05-20T04:49:48.880" v="485" actId="26606"/>
          <ac:cxnSpMkLst>
            <pc:docMk/>
            <pc:sldMk cId="0" sldId="264"/>
            <ac:cxnSpMk id="12" creationId="{550D2BD1-98F9-412D-905B-3A843EF4078B}"/>
          </ac:cxnSpMkLst>
        </pc:cxnChg>
        <pc:cxnChg chg="add del">
          <ac:chgData name="Victor Stany Rozario" userId="dbb37ec6-3e12-44d7-b04d-09b867830cae" providerId="ADAL" clId="{21AB99DB-ECA2-4CB6-B623-9CA574BFAB63}" dt="2018-05-20T04:49:51.818" v="487" actId="26606"/>
          <ac:cxnSpMkLst>
            <pc:docMk/>
            <pc:sldMk cId="0" sldId="264"/>
            <ac:cxnSpMk id="16" creationId="{550D2BD1-98F9-412D-905B-3A843EF4078B}"/>
          </ac:cxnSpMkLst>
        </pc:cxnChg>
      </pc:sldChg>
      <pc:sldChg chg="addSp delSp modSp mod setBg setClrOvrMap delDesignElem">
        <pc:chgData name="Victor Stany Rozario" userId="dbb37ec6-3e12-44d7-b04d-09b867830cae" providerId="ADAL" clId="{21AB99DB-ECA2-4CB6-B623-9CA574BFAB63}" dt="2018-05-20T06:35:16.226" v="635" actId="1076"/>
        <pc:sldMkLst>
          <pc:docMk/>
          <pc:sldMk cId="0" sldId="265"/>
        </pc:sldMkLst>
        <pc:spChg chg="mod">
          <ac:chgData name="Victor Stany Rozario" userId="dbb37ec6-3e12-44d7-b04d-09b867830cae" providerId="ADAL" clId="{21AB99DB-ECA2-4CB6-B623-9CA574BFAB63}" dt="2018-05-20T04:50:41.135" v="498" actId="26606"/>
          <ac:spMkLst>
            <pc:docMk/>
            <pc:sldMk cId="0" sldId="265"/>
            <ac:spMk id="2" creationId="{00000000-0000-0000-0000-000000000000}"/>
          </ac:spMkLst>
        </pc:spChg>
        <pc:spChg chg="mod">
          <ac:chgData name="Victor Stany Rozario" userId="dbb37ec6-3e12-44d7-b04d-09b867830cae" providerId="ADAL" clId="{21AB99DB-ECA2-4CB6-B623-9CA574BFAB63}" dt="2018-05-20T04:50:58.512" v="505" actId="1076"/>
          <ac:spMkLst>
            <pc:docMk/>
            <pc:sldMk cId="0" sldId="265"/>
            <ac:spMk id="3" creationId="{00000000-0000-0000-0000-000000000000}"/>
          </ac:spMkLst>
        </pc:spChg>
        <pc:spChg chg="add del">
          <ac:chgData name="Victor Stany Rozario" userId="dbb37ec6-3e12-44d7-b04d-09b867830cae" providerId="ADAL" clId="{21AB99DB-ECA2-4CB6-B623-9CA574BFAB63}" dt="2018-05-20T04:50:41.135" v="498" actId="26606"/>
          <ac:spMkLst>
            <pc:docMk/>
            <pc:sldMk cId="0" sldId="265"/>
            <ac:spMk id="10" creationId="{E186B68C-84BC-4A6E-99D1-EE87483C1349}"/>
          </ac:spMkLst>
        </pc:spChg>
        <pc:spChg chg="add del">
          <ac:chgData name="Victor Stany Rozario" userId="dbb37ec6-3e12-44d7-b04d-09b867830cae" providerId="ADAL" clId="{21AB99DB-ECA2-4CB6-B623-9CA574BFAB63}" dt="2018-05-20T04:50:41.135" v="498" actId="26606"/>
          <ac:spMkLst>
            <pc:docMk/>
            <pc:sldMk cId="0" sldId="265"/>
            <ac:spMk id="12" creationId="{1C091803-41C2-48E0-9228-5148460C7479}"/>
          </ac:spMkLst>
        </pc:spChg>
        <pc:spChg chg="add del">
          <ac:chgData name="Victor Stany Rozario" userId="dbb37ec6-3e12-44d7-b04d-09b867830cae" providerId="ADAL" clId="{21AB99DB-ECA2-4CB6-B623-9CA574BFAB63}" dt="2018-05-20T04:50:41.135" v="498" actId="26606"/>
          <ac:spMkLst>
            <pc:docMk/>
            <pc:sldMk cId="0" sldId="265"/>
            <ac:spMk id="14" creationId="{6166C6D1-23AC-49C4-BA07-238E4E9F8CEB}"/>
          </ac:spMkLst>
        </pc:spChg>
        <pc:spChg chg="add del">
          <ac:chgData name="Victor Stany Rozario" userId="dbb37ec6-3e12-44d7-b04d-09b867830cae" providerId="ADAL" clId="{21AB99DB-ECA2-4CB6-B623-9CA574BFAB63}" dt="2018-05-20T04:50:41.135" v="498" actId="26606"/>
          <ac:spMkLst>
            <pc:docMk/>
            <pc:sldMk cId="0" sldId="265"/>
            <ac:spMk id="16" creationId="{B775CD93-9DF2-48CB-9F57-1BCA9A46C7FA}"/>
          </ac:spMkLst>
        </pc:spChg>
        <pc:spChg chg="add del">
          <ac:chgData name="Victor Stany Rozario" userId="dbb37ec6-3e12-44d7-b04d-09b867830cae" providerId="ADAL" clId="{21AB99DB-ECA2-4CB6-B623-9CA574BFAB63}" dt="2018-05-20T06:35:16.226" v="635" actId="1076"/>
          <ac:spMkLst>
            <pc:docMk/>
            <pc:sldMk cId="0" sldId="265"/>
            <ac:spMk id="21" creationId="{68A4132F-DEC6-4332-A00C-A11AD4519B6C}"/>
          </ac:spMkLst>
        </pc:spChg>
        <pc:spChg chg="add del">
          <ac:chgData name="Victor Stany Rozario" userId="dbb37ec6-3e12-44d7-b04d-09b867830cae" providerId="ADAL" clId="{21AB99DB-ECA2-4CB6-B623-9CA574BFAB63}" dt="2018-05-20T06:35:16.226" v="635" actId="1076"/>
          <ac:spMkLst>
            <pc:docMk/>
            <pc:sldMk cId="0" sldId="265"/>
            <ac:spMk id="23" creationId="{64965EAE-E41A-435F-B993-07E824B6C977}"/>
          </ac:spMkLst>
        </pc:spChg>
        <pc:spChg chg="add del">
          <ac:chgData name="Victor Stany Rozario" userId="dbb37ec6-3e12-44d7-b04d-09b867830cae" providerId="ADAL" clId="{21AB99DB-ECA2-4CB6-B623-9CA574BFAB63}" dt="2018-05-20T06:35:16.226" v="635" actId="1076"/>
          <ac:spMkLst>
            <pc:docMk/>
            <pc:sldMk cId="0" sldId="265"/>
            <ac:spMk id="25" creationId="{152F8994-E6D4-4311-9548-C3607BC43645}"/>
          </ac:spMkLst>
        </pc:spChg>
        <pc:picChg chg="add del">
          <ac:chgData name="Victor Stany Rozario" userId="dbb37ec6-3e12-44d7-b04d-09b867830cae" providerId="ADAL" clId="{21AB99DB-ECA2-4CB6-B623-9CA574BFAB63}" dt="2018-05-20T04:50:08.304" v="490" actId="26606"/>
          <ac:picMkLst>
            <pc:docMk/>
            <pc:sldMk cId="0" sldId="265"/>
            <ac:picMk id="7" creationId="{54594EFB-B3F0-4B44-8B0A-E17E6A7EF113}"/>
          </ac:picMkLst>
        </pc:picChg>
        <pc:picChg chg="add mod">
          <ac:chgData name="Victor Stany Rozario" userId="dbb37ec6-3e12-44d7-b04d-09b867830cae" providerId="ADAL" clId="{21AB99DB-ECA2-4CB6-B623-9CA574BFAB63}" dt="2018-05-20T04:50:41.135" v="498" actId="26606"/>
          <ac:picMkLst>
            <pc:docMk/>
            <pc:sldMk cId="0" sldId="265"/>
            <ac:picMk id="9" creationId="{7F980872-47EB-488C-AF23-E71D4F9692B5}"/>
          </ac:picMkLst>
        </pc:picChg>
      </pc:sldChg>
      <pc:sldChg chg="addSp delSp modSp add">
        <pc:chgData name="Victor Stany Rozario" userId="dbb37ec6-3e12-44d7-b04d-09b867830cae" providerId="ADAL" clId="{21AB99DB-ECA2-4CB6-B623-9CA574BFAB63}" dt="2018-05-20T06:32:12.926" v="559" actId="404"/>
        <pc:sldMkLst>
          <pc:docMk/>
          <pc:sldMk cId="452808901" sldId="266"/>
        </pc:sldMkLst>
        <pc:spChg chg="del">
          <ac:chgData name="Victor Stany Rozario" userId="dbb37ec6-3e12-44d7-b04d-09b867830cae" providerId="ADAL" clId="{21AB99DB-ECA2-4CB6-B623-9CA574BFAB63}" dt="2018-05-20T02:01:03.144" v="25" actId="478"/>
          <ac:spMkLst>
            <pc:docMk/>
            <pc:sldMk cId="452808901" sldId="266"/>
            <ac:spMk id="2" creationId="{D48381F8-413F-41D4-B89F-023329C5BF6B}"/>
          </ac:spMkLst>
        </pc:spChg>
        <pc:spChg chg="del">
          <ac:chgData name="Victor Stany Rozario" userId="dbb37ec6-3e12-44d7-b04d-09b867830cae" providerId="ADAL" clId="{21AB99DB-ECA2-4CB6-B623-9CA574BFAB63}" dt="2018-05-20T02:01:03.144" v="25" actId="478"/>
          <ac:spMkLst>
            <pc:docMk/>
            <pc:sldMk cId="452808901" sldId="266"/>
            <ac:spMk id="3" creationId="{21611395-59D8-464D-8BC7-756C280834D4}"/>
          </ac:spMkLst>
        </pc:spChg>
        <pc:spChg chg="add mod">
          <ac:chgData name="Victor Stany Rozario" userId="dbb37ec6-3e12-44d7-b04d-09b867830cae" providerId="ADAL" clId="{21AB99DB-ECA2-4CB6-B623-9CA574BFAB63}" dt="2018-05-20T06:32:12.926" v="559" actId="404"/>
          <ac:spMkLst>
            <pc:docMk/>
            <pc:sldMk cId="452808901" sldId="266"/>
            <ac:spMk id="4" creationId="{6AAF258B-2C34-4D8C-83BD-80FBD4C60137}"/>
          </ac:spMkLst>
        </pc:spChg>
        <pc:spChg chg="add mod">
          <ac:chgData name="Victor Stany Rozario" userId="dbb37ec6-3e12-44d7-b04d-09b867830cae" providerId="ADAL" clId="{21AB99DB-ECA2-4CB6-B623-9CA574BFAB63}" dt="2018-05-20T06:32:12.926" v="559" actId="404"/>
          <ac:spMkLst>
            <pc:docMk/>
            <pc:sldMk cId="452808901" sldId="266"/>
            <ac:spMk id="5" creationId="{FB36A5FC-38D9-4C85-B057-AB1FF6C91186}"/>
          </ac:spMkLst>
        </pc:spChg>
      </pc:sldChg>
      <pc:sldChg chg="addSp delSp modSp add mod setBg delDesignElem">
        <pc:chgData name="Victor Stany Rozario" userId="dbb37ec6-3e12-44d7-b04d-09b867830cae" providerId="ADAL" clId="{21AB99DB-ECA2-4CB6-B623-9CA574BFAB63}" dt="2018-05-20T06:35:16.226" v="635" actId="1076"/>
        <pc:sldMkLst>
          <pc:docMk/>
          <pc:sldMk cId="4291339049" sldId="267"/>
        </pc:sldMkLst>
        <pc:spChg chg="del">
          <ac:chgData name="Victor Stany Rozario" userId="dbb37ec6-3e12-44d7-b04d-09b867830cae" providerId="ADAL" clId="{21AB99DB-ECA2-4CB6-B623-9CA574BFAB63}" dt="2018-05-20T02:02:16.577" v="30" actId="478"/>
          <ac:spMkLst>
            <pc:docMk/>
            <pc:sldMk cId="4291339049" sldId="267"/>
            <ac:spMk id="2" creationId="{E3537701-84B4-441E-A1CD-D60A20FCAC67}"/>
          </ac:spMkLst>
        </pc:spChg>
        <pc:spChg chg="del">
          <ac:chgData name="Victor Stany Rozario" userId="dbb37ec6-3e12-44d7-b04d-09b867830cae" providerId="ADAL" clId="{21AB99DB-ECA2-4CB6-B623-9CA574BFAB63}" dt="2018-05-20T02:02:16.577" v="30" actId="478"/>
          <ac:spMkLst>
            <pc:docMk/>
            <pc:sldMk cId="4291339049" sldId="267"/>
            <ac:spMk id="3" creationId="{E05306C2-BDD3-46C1-818C-4984B4CF1627}"/>
          </ac:spMkLst>
        </pc:spChg>
        <pc:spChg chg="add mod">
          <ac:chgData name="Victor Stany Rozario" userId="dbb37ec6-3e12-44d7-b04d-09b867830cae" providerId="ADAL" clId="{21AB99DB-ECA2-4CB6-B623-9CA574BFAB63}" dt="2018-05-20T04:47:35.017" v="473" actId="26606"/>
          <ac:spMkLst>
            <pc:docMk/>
            <pc:sldMk cId="4291339049" sldId="267"/>
            <ac:spMk id="4" creationId="{4F5F7A81-461F-48F0-B1BB-E186A971797F}"/>
          </ac:spMkLst>
        </pc:spChg>
        <pc:spChg chg="add mod">
          <ac:chgData name="Victor Stany Rozario" userId="dbb37ec6-3e12-44d7-b04d-09b867830cae" providerId="ADAL" clId="{21AB99DB-ECA2-4CB6-B623-9CA574BFAB63}" dt="2018-05-20T04:47:35.017" v="473" actId="26606"/>
          <ac:spMkLst>
            <pc:docMk/>
            <pc:sldMk cId="4291339049" sldId="267"/>
            <ac:spMk id="5" creationId="{719CF65D-0726-4070-A54E-85D57C8F0D93}"/>
          </ac:spMkLst>
        </pc:spChg>
        <pc:spChg chg="add del">
          <ac:chgData name="Victor Stany Rozario" userId="dbb37ec6-3e12-44d7-b04d-09b867830cae" providerId="ADAL" clId="{21AB99DB-ECA2-4CB6-B623-9CA574BFAB63}" dt="2018-05-20T06:35:16.226" v="635" actId="1076"/>
          <ac:spMkLst>
            <pc:docMk/>
            <pc:sldMk cId="4291339049" sldId="267"/>
            <ac:spMk id="12" creationId="{E186B68C-84BC-4A6E-99D1-EE87483C1349}"/>
          </ac:spMkLst>
        </pc:spChg>
        <pc:spChg chg="add del">
          <ac:chgData name="Victor Stany Rozario" userId="dbb37ec6-3e12-44d7-b04d-09b867830cae" providerId="ADAL" clId="{21AB99DB-ECA2-4CB6-B623-9CA574BFAB63}" dt="2018-05-20T06:35:16.226" v="635" actId="1076"/>
          <ac:spMkLst>
            <pc:docMk/>
            <pc:sldMk cId="4291339049" sldId="267"/>
            <ac:spMk id="14" creationId="{1C091803-41C2-48E0-9228-5148460C7479}"/>
          </ac:spMkLst>
        </pc:spChg>
        <pc:spChg chg="add del">
          <ac:chgData name="Victor Stany Rozario" userId="dbb37ec6-3e12-44d7-b04d-09b867830cae" providerId="ADAL" clId="{21AB99DB-ECA2-4CB6-B623-9CA574BFAB63}" dt="2018-05-20T06:35:16.226" v="635" actId="1076"/>
          <ac:spMkLst>
            <pc:docMk/>
            <pc:sldMk cId="4291339049" sldId="267"/>
            <ac:spMk id="16" creationId="{6166C6D1-23AC-49C4-BA07-238E4E9F8CEB}"/>
          </ac:spMkLst>
        </pc:spChg>
        <pc:spChg chg="add del">
          <ac:chgData name="Victor Stany Rozario" userId="dbb37ec6-3e12-44d7-b04d-09b867830cae" providerId="ADAL" clId="{21AB99DB-ECA2-4CB6-B623-9CA574BFAB63}" dt="2018-05-20T06:35:16.226" v="635" actId="1076"/>
          <ac:spMkLst>
            <pc:docMk/>
            <pc:sldMk cId="4291339049" sldId="267"/>
            <ac:spMk id="18" creationId="{B775CD93-9DF2-48CB-9F57-1BCA9A46C7FA}"/>
          </ac:spMkLst>
        </pc:spChg>
        <pc:picChg chg="add">
          <ac:chgData name="Victor Stany Rozario" userId="dbb37ec6-3e12-44d7-b04d-09b867830cae" providerId="ADAL" clId="{21AB99DB-ECA2-4CB6-B623-9CA574BFAB63}" dt="2018-05-20T04:47:35.017" v="473" actId="26606"/>
          <ac:picMkLst>
            <pc:docMk/>
            <pc:sldMk cId="4291339049" sldId="267"/>
            <ac:picMk id="9" creationId="{37203203-9CDA-4979-A50F-A78423E3B038}"/>
          </ac:picMkLst>
        </pc:picChg>
      </pc:sldChg>
      <pc:sldChg chg="addSp delSp modSp add mod setBg setClrOvrMap delDesignElem">
        <pc:chgData name="Victor Stany Rozario" userId="dbb37ec6-3e12-44d7-b04d-09b867830cae" providerId="ADAL" clId="{21AB99DB-ECA2-4CB6-B623-9CA574BFAB63}" dt="2018-05-20T06:35:16.226" v="635" actId="1076"/>
        <pc:sldMkLst>
          <pc:docMk/>
          <pc:sldMk cId="4207956247" sldId="268"/>
        </pc:sldMkLst>
        <pc:spChg chg="del">
          <ac:chgData name="Victor Stany Rozario" userId="dbb37ec6-3e12-44d7-b04d-09b867830cae" providerId="ADAL" clId="{21AB99DB-ECA2-4CB6-B623-9CA574BFAB63}" dt="2018-05-20T02:03:29.812" v="35" actId="478"/>
          <ac:spMkLst>
            <pc:docMk/>
            <pc:sldMk cId="4207956247" sldId="268"/>
            <ac:spMk id="2" creationId="{7BA20F98-F4E7-42C6-9050-0E24463A1D64}"/>
          </ac:spMkLst>
        </pc:spChg>
        <pc:spChg chg="del">
          <ac:chgData name="Victor Stany Rozario" userId="dbb37ec6-3e12-44d7-b04d-09b867830cae" providerId="ADAL" clId="{21AB99DB-ECA2-4CB6-B623-9CA574BFAB63}" dt="2018-05-20T02:03:29.812" v="35" actId="478"/>
          <ac:spMkLst>
            <pc:docMk/>
            <pc:sldMk cId="4207956247" sldId="268"/>
            <ac:spMk id="3" creationId="{F65BCD07-5410-4AE0-A40F-5C46010B614F}"/>
          </ac:spMkLst>
        </pc:spChg>
        <pc:spChg chg="add mod">
          <ac:chgData name="Victor Stany Rozario" userId="dbb37ec6-3e12-44d7-b04d-09b867830cae" providerId="ADAL" clId="{21AB99DB-ECA2-4CB6-B623-9CA574BFAB63}" dt="2018-05-20T04:48:11.068" v="477" actId="26606"/>
          <ac:spMkLst>
            <pc:docMk/>
            <pc:sldMk cId="4207956247" sldId="268"/>
            <ac:spMk id="4" creationId="{CBD5EE65-344F-4C50-88E7-10A402C1CB1A}"/>
          </ac:spMkLst>
        </pc:spChg>
        <pc:spChg chg="add mod">
          <ac:chgData name="Victor Stany Rozario" userId="dbb37ec6-3e12-44d7-b04d-09b867830cae" providerId="ADAL" clId="{21AB99DB-ECA2-4CB6-B623-9CA574BFAB63}" dt="2018-05-20T06:32:47.133" v="569" actId="1035"/>
          <ac:spMkLst>
            <pc:docMk/>
            <pc:sldMk cId="4207956247" sldId="268"/>
            <ac:spMk id="5" creationId="{B8C30267-5BFF-4A03-8B94-87E2AA48645A}"/>
          </ac:spMkLst>
        </pc:spChg>
        <pc:spChg chg="add del">
          <ac:chgData name="Victor Stany Rozario" userId="dbb37ec6-3e12-44d7-b04d-09b867830cae" providerId="ADAL" clId="{21AB99DB-ECA2-4CB6-B623-9CA574BFAB63}" dt="2018-05-20T04:48:11.052" v="476" actId="26606"/>
          <ac:spMkLst>
            <pc:docMk/>
            <pc:sldMk cId="4207956247" sldId="268"/>
            <ac:spMk id="12" creationId="{546C4E63-5F8D-44B8-9860-1D7841E3D236}"/>
          </ac:spMkLst>
        </pc:spChg>
        <pc:spChg chg="add del">
          <ac:chgData name="Victor Stany Rozario" userId="dbb37ec6-3e12-44d7-b04d-09b867830cae" providerId="ADAL" clId="{21AB99DB-ECA2-4CB6-B623-9CA574BFAB63}" dt="2018-05-20T04:48:11.052" v="476" actId="26606"/>
          <ac:spMkLst>
            <pc:docMk/>
            <pc:sldMk cId="4207956247" sldId="268"/>
            <ac:spMk id="14" creationId="{E862BE82-D00D-42C1-BF16-93AA37870C32}"/>
          </ac:spMkLst>
        </pc:spChg>
        <pc:spChg chg="add del">
          <ac:chgData name="Victor Stany Rozario" userId="dbb37ec6-3e12-44d7-b04d-09b867830cae" providerId="ADAL" clId="{21AB99DB-ECA2-4CB6-B623-9CA574BFAB63}" dt="2018-05-20T04:48:11.052" v="476" actId="26606"/>
          <ac:spMkLst>
            <pc:docMk/>
            <pc:sldMk cId="4207956247" sldId="268"/>
            <ac:spMk id="16" creationId="{F6D92C2D-1D3D-4974-918C-06579FB354A9}"/>
          </ac:spMkLst>
        </pc:spChg>
        <pc:spChg chg="add del">
          <ac:chgData name="Victor Stany Rozario" userId="dbb37ec6-3e12-44d7-b04d-09b867830cae" providerId="ADAL" clId="{21AB99DB-ECA2-4CB6-B623-9CA574BFAB63}" dt="2018-05-20T06:35:16.226" v="635" actId="1076"/>
          <ac:spMkLst>
            <pc:docMk/>
            <pc:sldMk cId="4207956247" sldId="268"/>
            <ac:spMk id="18" creationId="{B775CD93-9DF2-48CB-9F57-1BCA9A46C7FA}"/>
          </ac:spMkLst>
        </pc:spChg>
        <pc:spChg chg="add del">
          <ac:chgData name="Victor Stany Rozario" userId="dbb37ec6-3e12-44d7-b04d-09b867830cae" providerId="ADAL" clId="{21AB99DB-ECA2-4CB6-B623-9CA574BFAB63}" dt="2018-05-20T06:35:16.226" v="635" actId="1076"/>
          <ac:spMkLst>
            <pc:docMk/>
            <pc:sldMk cId="4207956247" sldId="268"/>
            <ac:spMk id="19" creationId="{E186B68C-84BC-4A6E-99D1-EE87483C1349}"/>
          </ac:spMkLst>
        </pc:spChg>
        <pc:spChg chg="add del">
          <ac:chgData name="Victor Stany Rozario" userId="dbb37ec6-3e12-44d7-b04d-09b867830cae" providerId="ADAL" clId="{21AB99DB-ECA2-4CB6-B623-9CA574BFAB63}" dt="2018-05-20T06:35:16.226" v="635" actId="1076"/>
          <ac:spMkLst>
            <pc:docMk/>
            <pc:sldMk cId="4207956247" sldId="268"/>
            <ac:spMk id="20" creationId="{1C091803-41C2-48E0-9228-5148460C7479}"/>
          </ac:spMkLst>
        </pc:spChg>
        <pc:spChg chg="add del">
          <ac:chgData name="Victor Stany Rozario" userId="dbb37ec6-3e12-44d7-b04d-09b867830cae" providerId="ADAL" clId="{21AB99DB-ECA2-4CB6-B623-9CA574BFAB63}" dt="2018-05-20T06:35:16.226" v="635" actId="1076"/>
          <ac:spMkLst>
            <pc:docMk/>
            <pc:sldMk cId="4207956247" sldId="268"/>
            <ac:spMk id="21" creationId="{6166C6D1-23AC-49C4-BA07-238E4E9F8CEB}"/>
          </ac:spMkLst>
        </pc:spChg>
        <pc:picChg chg="add del">
          <ac:chgData name="Victor Stany Rozario" userId="dbb37ec6-3e12-44d7-b04d-09b867830cae" providerId="ADAL" clId="{21AB99DB-ECA2-4CB6-B623-9CA574BFAB63}" dt="2018-05-20T04:48:11.052" v="476" actId="26606"/>
          <ac:picMkLst>
            <pc:docMk/>
            <pc:sldMk cId="4207956247" sldId="268"/>
            <ac:picMk id="9" creationId="{7954E8D1-7BD4-4C3F-8E18-1A683DFFAFD3}"/>
          </ac:picMkLst>
        </pc:picChg>
        <pc:picChg chg="add">
          <ac:chgData name="Victor Stany Rozario" userId="dbb37ec6-3e12-44d7-b04d-09b867830cae" providerId="ADAL" clId="{21AB99DB-ECA2-4CB6-B623-9CA574BFAB63}" dt="2018-05-20T04:48:11.068" v="477" actId="26606"/>
          <ac:picMkLst>
            <pc:docMk/>
            <pc:sldMk cId="4207956247" sldId="268"/>
            <ac:picMk id="22" creationId="{562B9258-873B-4B83-A53E-6694CAC7E63C}"/>
          </ac:picMkLst>
        </pc:picChg>
      </pc:sldChg>
      <pc:sldChg chg="addSp delSp modSp add mod setBg delDesignElem">
        <pc:chgData name="Victor Stany Rozario" userId="dbb37ec6-3e12-44d7-b04d-09b867830cae" providerId="ADAL" clId="{21AB99DB-ECA2-4CB6-B623-9CA574BFAB63}" dt="2018-05-20T06:35:16.226" v="635" actId="1076"/>
        <pc:sldMkLst>
          <pc:docMk/>
          <pc:sldMk cId="461810993" sldId="269"/>
        </pc:sldMkLst>
        <pc:spChg chg="del">
          <ac:chgData name="Victor Stany Rozario" userId="dbb37ec6-3e12-44d7-b04d-09b867830cae" providerId="ADAL" clId="{21AB99DB-ECA2-4CB6-B623-9CA574BFAB63}" dt="2018-05-20T02:04:11.617" v="48" actId="478"/>
          <ac:spMkLst>
            <pc:docMk/>
            <pc:sldMk cId="461810993" sldId="269"/>
            <ac:spMk id="2" creationId="{C26BA65F-CAA1-40AA-A6D3-53A914494D72}"/>
          </ac:spMkLst>
        </pc:spChg>
        <pc:spChg chg="del">
          <ac:chgData name="Victor Stany Rozario" userId="dbb37ec6-3e12-44d7-b04d-09b867830cae" providerId="ADAL" clId="{21AB99DB-ECA2-4CB6-B623-9CA574BFAB63}" dt="2018-05-20T02:04:11.617" v="48" actId="478"/>
          <ac:spMkLst>
            <pc:docMk/>
            <pc:sldMk cId="461810993" sldId="269"/>
            <ac:spMk id="3" creationId="{2E7400F2-99FD-4418-9633-7E6E450BDC16}"/>
          </ac:spMkLst>
        </pc:spChg>
        <pc:spChg chg="add mod">
          <ac:chgData name="Victor Stany Rozario" userId="dbb37ec6-3e12-44d7-b04d-09b867830cae" providerId="ADAL" clId="{21AB99DB-ECA2-4CB6-B623-9CA574BFAB63}" dt="2018-05-20T04:49:04.531" v="479" actId="26606"/>
          <ac:spMkLst>
            <pc:docMk/>
            <pc:sldMk cId="461810993" sldId="269"/>
            <ac:spMk id="4" creationId="{5393E616-C76E-4C54-9873-E95972FC5C1A}"/>
          </ac:spMkLst>
        </pc:spChg>
        <pc:spChg chg="add del mod">
          <ac:chgData name="Victor Stany Rozario" userId="dbb37ec6-3e12-44d7-b04d-09b867830cae" providerId="ADAL" clId="{21AB99DB-ECA2-4CB6-B623-9CA574BFAB63}" dt="2018-05-20T04:49:04.531" v="479" actId="26606"/>
          <ac:spMkLst>
            <pc:docMk/>
            <pc:sldMk cId="461810993" sldId="269"/>
            <ac:spMk id="5" creationId="{099C06E1-5ED0-4822-A4A4-972847B41255}"/>
          </ac:spMkLst>
        </pc:spChg>
        <pc:spChg chg="add del">
          <ac:chgData name="Victor Stany Rozario" userId="dbb37ec6-3e12-44d7-b04d-09b867830cae" providerId="ADAL" clId="{21AB99DB-ECA2-4CB6-B623-9CA574BFAB63}" dt="2018-05-20T04:49:04.531" v="479" actId="26606"/>
          <ac:spMkLst>
            <pc:docMk/>
            <pc:sldMk cId="461810993" sldId="269"/>
            <ac:spMk id="10" creationId="{8D70B121-56F4-4848-B38B-182089D909FA}"/>
          </ac:spMkLst>
        </pc:spChg>
        <pc:spChg chg="add del">
          <ac:chgData name="Victor Stany Rozario" userId="dbb37ec6-3e12-44d7-b04d-09b867830cae" providerId="ADAL" clId="{21AB99DB-ECA2-4CB6-B623-9CA574BFAB63}" dt="2018-05-20T06:35:16.226" v="635" actId="1076"/>
          <ac:spMkLst>
            <pc:docMk/>
            <pc:sldMk cId="461810993" sldId="269"/>
            <ac:spMk id="19" creationId="{08E89D5E-1885-4160-AC77-CC471DD1D0DB}"/>
          </ac:spMkLst>
        </pc:spChg>
        <pc:graphicFrameChg chg="add mod">
          <ac:chgData name="Victor Stany Rozario" userId="dbb37ec6-3e12-44d7-b04d-09b867830cae" providerId="ADAL" clId="{21AB99DB-ECA2-4CB6-B623-9CA574BFAB63}" dt="2018-05-20T06:33:13.463" v="573" actId="14100"/>
          <ac:graphicFrameMkLst>
            <pc:docMk/>
            <pc:sldMk cId="461810993" sldId="269"/>
            <ac:graphicFrameMk id="14" creationId="{546E1472-F4A7-4029-B728-8A36058640AD}"/>
          </ac:graphicFrameMkLst>
        </pc:graphicFrameChg>
        <pc:cxnChg chg="add del">
          <ac:chgData name="Victor Stany Rozario" userId="dbb37ec6-3e12-44d7-b04d-09b867830cae" providerId="ADAL" clId="{21AB99DB-ECA2-4CB6-B623-9CA574BFAB63}" dt="2018-05-20T04:49:04.531" v="479" actId="26606"/>
          <ac:cxnSpMkLst>
            <pc:docMk/>
            <pc:sldMk cId="461810993" sldId="269"/>
            <ac:cxnSpMk id="12" creationId="{2D72A2C9-F3CA-4216-8BAD-FA4C970C3C4E}"/>
          </ac:cxnSpMkLst>
        </pc:cxnChg>
        <pc:cxnChg chg="add del">
          <ac:chgData name="Victor Stany Rozario" userId="dbb37ec6-3e12-44d7-b04d-09b867830cae" providerId="ADAL" clId="{21AB99DB-ECA2-4CB6-B623-9CA574BFAB63}" dt="2018-05-20T06:35:16.226" v="635" actId="1076"/>
          <ac:cxnSpMkLst>
            <pc:docMk/>
            <pc:sldMk cId="461810993" sldId="269"/>
            <ac:cxnSpMk id="21" creationId="{550D2BD1-98F9-412D-905B-3A843EF4078B}"/>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2097470532" sldId="270"/>
        </pc:sldMkLst>
        <pc:spChg chg="del">
          <ac:chgData name="Victor Stany Rozario" userId="dbb37ec6-3e12-44d7-b04d-09b867830cae" providerId="ADAL" clId="{21AB99DB-ECA2-4CB6-B623-9CA574BFAB63}" dt="2018-05-20T02:04:56.874" v="57" actId="478"/>
          <ac:spMkLst>
            <pc:docMk/>
            <pc:sldMk cId="2097470532" sldId="270"/>
            <ac:spMk id="2" creationId="{1BFF3152-805F-42CA-BF59-0BDC07869914}"/>
          </ac:spMkLst>
        </pc:spChg>
        <pc:spChg chg="del">
          <ac:chgData name="Victor Stany Rozario" userId="dbb37ec6-3e12-44d7-b04d-09b867830cae" providerId="ADAL" clId="{21AB99DB-ECA2-4CB6-B623-9CA574BFAB63}" dt="2018-05-20T02:04:56.874" v="57" actId="478"/>
          <ac:spMkLst>
            <pc:docMk/>
            <pc:sldMk cId="2097470532" sldId="270"/>
            <ac:spMk id="3" creationId="{A594B30D-0B4D-4F09-9029-69892F563A77}"/>
          </ac:spMkLst>
        </pc:spChg>
        <pc:spChg chg="add mod">
          <ac:chgData name="Victor Stany Rozario" userId="dbb37ec6-3e12-44d7-b04d-09b867830cae" providerId="ADAL" clId="{21AB99DB-ECA2-4CB6-B623-9CA574BFAB63}" dt="2018-05-20T04:49:17.861" v="480" actId="26606"/>
          <ac:spMkLst>
            <pc:docMk/>
            <pc:sldMk cId="2097470532" sldId="270"/>
            <ac:spMk id="4" creationId="{F0F3E042-DAF4-4C01-BF5B-D92CC1C33DB7}"/>
          </ac:spMkLst>
        </pc:spChg>
        <pc:spChg chg="add mod">
          <ac:chgData name="Victor Stany Rozario" userId="dbb37ec6-3e12-44d7-b04d-09b867830cae" providerId="ADAL" clId="{21AB99DB-ECA2-4CB6-B623-9CA574BFAB63}" dt="2018-05-20T06:33:34.387" v="581" actId="27636"/>
          <ac:spMkLst>
            <pc:docMk/>
            <pc:sldMk cId="2097470532" sldId="270"/>
            <ac:spMk id="5" creationId="{2BB8981D-7230-4E81-8D3A-267BB2336EAA}"/>
          </ac:spMkLst>
        </pc:spChg>
        <pc:spChg chg="add del">
          <ac:chgData name="Victor Stany Rozario" userId="dbb37ec6-3e12-44d7-b04d-09b867830cae" providerId="ADAL" clId="{21AB99DB-ECA2-4CB6-B623-9CA574BFAB63}" dt="2018-05-20T06:35:16.226" v="635" actId="1076"/>
          <ac:spMkLst>
            <pc:docMk/>
            <pc:sldMk cId="2097470532" sldId="270"/>
            <ac:spMk id="12" creationId="{E186B68C-84BC-4A6E-99D1-EE87483C1349}"/>
          </ac:spMkLst>
        </pc:spChg>
        <pc:spChg chg="add del">
          <ac:chgData name="Victor Stany Rozario" userId="dbb37ec6-3e12-44d7-b04d-09b867830cae" providerId="ADAL" clId="{21AB99DB-ECA2-4CB6-B623-9CA574BFAB63}" dt="2018-05-20T06:35:16.226" v="635" actId="1076"/>
          <ac:spMkLst>
            <pc:docMk/>
            <pc:sldMk cId="2097470532" sldId="270"/>
            <ac:spMk id="14" creationId="{1C091803-41C2-48E0-9228-5148460C7479}"/>
          </ac:spMkLst>
        </pc:spChg>
        <pc:spChg chg="add del">
          <ac:chgData name="Victor Stany Rozario" userId="dbb37ec6-3e12-44d7-b04d-09b867830cae" providerId="ADAL" clId="{21AB99DB-ECA2-4CB6-B623-9CA574BFAB63}" dt="2018-05-20T06:35:16.226" v="635" actId="1076"/>
          <ac:spMkLst>
            <pc:docMk/>
            <pc:sldMk cId="2097470532" sldId="270"/>
            <ac:spMk id="16" creationId="{6166C6D1-23AC-49C4-BA07-238E4E9F8CEB}"/>
          </ac:spMkLst>
        </pc:spChg>
        <pc:spChg chg="add del">
          <ac:chgData name="Victor Stany Rozario" userId="dbb37ec6-3e12-44d7-b04d-09b867830cae" providerId="ADAL" clId="{21AB99DB-ECA2-4CB6-B623-9CA574BFAB63}" dt="2018-05-20T06:35:16.226" v="635" actId="1076"/>
          <ac:spMkLst>
            <pc:docMk/>
            <pc:sldMk cId="2097470532" sldId="270"/>
            <ac:spMk id="18" creationId="{B775CD93-9DF2-48CB-9F57-1BCA9A46C7FA}"/>
          </ac:spMkLst>
        </pc:spChg>
        <pc:picChg chg="add">
          <ac:chgData name="Victor Stany Rozario" userId="dbb37ec6-3e12-44d7-b04d-09b867830cae" providerId="ADAL" clId="{21AB99DB-ECA2-4CB6-B623-9CA574BFAB63}" dt="2018-05-20T04:49:17.861" v="480" actId="26606"/>
          <ac:picMkLst>
            <pc:docMk/>
            <pc:sldMk cId="2097470532" sldId="270"/>
            <ac:picMk id="9" creationId="{E082B1A2-6853-4B96-83B0-28D71C87FB9D}"/>
          </ac:picMkLst>
        </pc:picChg>
      </pc:sldChg>
      <pc:sldChg chg="addSp delSp modSp add mod setBg delDesignElem">
        <pc:chgData name="Victor Stany Rozario" userId="dbb37ec6-3e12-44d7-b04d-09b867830cae" providerId="ADAL" clId="{21AB99DB-ECA2-4CB6-B623-9CA574BFAB63}" dt="2018-05-20T06:35:16.226" v="635" actId="1076"/>
        <pc:sldMkLst>
          <pc:docMk/>
          <pc:sldMk cId="3743796117" sldId="271"/>
        </pc:sldMkLst>
        <pc:spChg chg="del">
          <ac:chgData name="Victor Stany Rozario" userId="dbb37ec6-3e12-44d7-b04d-09b867830cae" providerId="ADAL" clId="{21AB99DB-ECA2-4CB6-B623-9CA574BFAB63}" dt="2018-05-20T02:05:50.038" v="65" actId="478"/>
          <ac:spMkLst>
            <pc:docMk/>
            <pc:sldMk cId="3743796117" sldId="271"/>
            <ac:spMk id="2" creationId="{53FB73A3-2C1B-48DA-847B-1ECB89AD103B}"/>
          </ac:spMkLst>
        </pc:spChg>
        <pc:spChg chg="del">
          <ac:chgData name="Victor Stany Rozario" userId="dbb37ec6-3e12-44d7-b04d-09b867830cae" providerId="ADAL" clId="{21AB99DB-ECA2-4CB6-B623-9CA574BFAB63}" dt="2018-05-20T02:05:50.038" v="65" actId="478"/>
          <ac:spMkLst>
            <pc:docMk/>
            <pc:sldMk cId="3743796117" sldId="271"/>
            <ac:spMk id="3" creationId="{4D26BEDC-086E-4021-BB78-1F444097F68B}"/>
          </ac:spMkLst>
        </pc:spChg>
        <pc:spChg chg="add mod">
          <ac:chgData name="Victor Stany Rozario" userId="dbb37ec6-3e12-44d7-b04d-09b867830cae" providerId="ADAL" clId="{21AB99DB-ECA2-4CB6-B623-9CA574BFAB63}" dt="2018-05-20T04:49:25.877" v="481" actId="26606"/>
          <ac:spMkLst>
            <pc:docMk/>
            <pc:sldMk cId="3743796117" sldId="271"/>
            <ac:spMk id="4" creationId="{CD595EA2-075A-4B49-8EB2-94E1C5B9FAA5}"/>
          </ac:spMkLst>
        </pc:spChg>
        <pc:spChg chg="add del mod">
          <ac:chgData name="Victor Stany Rozario" userId="dbb37ec6-3e12-44d7-b04d-09b867830cae" providerId="ADAL" clId="{21AB99DB-ECA2-4CB6-B623-9CA574BFAB63}" dt="2018-05-20T04:49:25.877" v="481" actId="26606"/>
          <ac:spMkLst>
            <pc:docMk/>
            <pc:sldMk cId="3743796117" sldId="271"/>
            <ac:spMk id="5" creationId="{D4CED25F-ED4C-44EB-8DEF-2366D071AFB5}"/>
          </ac:spMkLst>
        </pc:spChg>
        <pc:spChg chg="add del">
          <ac:chgData name="Victor Stany Rozario" userId="dbb37ec6-3e12-44d7-b04d-09b867830cae" providerId="ADAL" clId="{21AB99DB-ECA2-4CB6-B623-9CA574BFAB63}" dt="2018-05-20T06:35:16.226" v="635" actId="1076"/>
          <ac:spMkLst>
            <pc:docMk/>
            <pc:sldMk cId="3743796117" sldId="271"/>
            <ac:spMk id="12" creationId="{08E89D5E-1885-4160-AC77-CC471DD1D0DB}"/>
          </ac:spMkLst>
        </pc:spChg>
        <pc:graphicFrameChg chg="add mod">
          <ac:chgData name="Victor Stany Rozario" userId="dbb37ec6-3e12-44d7-b04d-09b867830cae" providerId="ADAL" clId="{21AB99DB-ECA2-4CB6-B623-9CA574BFAB63}" dt="2018-05-20T06:34:40.566" v="587" actId="207"/>
          <ac:graphicFrameMkLst>
            <pc:docMk/>
            <pc:sldMk cId="3743796117" sldId="271"/>
            <ac:graphicFrameMk id="7" creationId="{6A59F0A1-0174-4D20-83B5-6C0340B6321E}"/>
          </ac:graphicFrameMkLst>
        </pc:graphicFrameChg>
        <pc:cxnChg chg="add del">
          <ac:chgData name="Victor Stany Rozario" userId="dbb37ec6-3e12-44d7-b04d-09b867830cae" providerId="ADAL" clId="{21AB99DB-ECA2-4CB6-B623-9CA574BFAB63}" dt="2018-05-20T06:35:16.226" v="635" actId="1076"/>
          <ac:cxnSpMkLst>
            <pc:docMk/>
            <pc:sldMk cId="3743796117" sldId="271"/>
            <ac:cxnSpMk id="14" creationId="{550D2BD1-98F9-412D-905B-3A843EF4078B}"/>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1106825959" sldId="272"/>
        </pc:sldMkLst>
        <pc:spChg chg="del mod">
          <ac:chgData name="Victor Stany Rozario" userId="dbb37ec6-3e12-44d7-b04d-09b867830cae" providerId="ADAL" clId="{21AB99DB-ECA2-4CB6-B623-9CA574BFAB63}" dt="2018-05-20T02:09:23.178" v="94" actId="478"/>
          <ac:spMkLst>
            <pc:docMk/>
            <pc:sldMk cId="1106825959" sldId="272"/>
            <ac:spMk id="2" creationId="{E1C75D75-7D13-4868-B769-AC13FE824AF0}"/>
          </ac:spMkLst>
        </pc:spChg>
        <pc:spChg chg="del">
          <ac:chgData name="Victor Stany Rozario" userId="dbb37ec6-3e12-44d7-b04d-09b867830cae" providerId="ADAL" clId="{21AB99DB-ECA2-4CB6-B623-9CA574BFAB63}" dt="2018-05-20T02:09:23.178" v="94" actId="478"/>
          <ac:spMkLst>
            <pc:docMk/>
            <pc:sldMk cId="1106825959" sldId="272"/>
            <ac:spMk id="3" creationId="{92CB26A4-A358-433F-8025-7DE8B2AFA9BB}"/>
          </ac:spMkLst>
        </pc:spChg>
        <pc:spChg chg="add del mod">
          <ac:chgData name="Victor Stany Rozario" userId="dbb37ec6-3e12-44d7-b04d-09b867830cae" providerId="ADAL" clId="{21AB99DB-ECA2-4CB6-B623-9CA574BFAB63}" dt="2018-05-20T02:09:26.562" v="95" actId="478"/>
          <ac:spMkLst>
            <pc:docMk/>
            <pc:sldMk cId="1106825959" sldId="272"/>
            <ac:spMk id="5" creationId="{DEE30CB1-7F81-453B-A7DD-FFCF97DFEF83}"/>
          </ac:spMkLst>
        </pc:spChg>
        <pc:spChg chg="add mod">
          <ac:chgData name="Victor Stany Rozario" userId="dbb37ec6-3e12-44d7-b04d-09b867830cae" providerId="ADAL" clId="{21AB99DB-ECA2-4CB6-B623-9CA574BFAB63}" dt="2018-05-20T04:51:37.673" v="513" actId="26606"/>
          <ac:spMkLst>
            <pc:docMk/>
            <pc:sldMk cId="1106825959" sldId="272"/>
            <ac:spMk id="6" creationId="{A37B6B8B-1103-47BA-B48F-67D8D0038166}"/>
          </ac:spMkLst>
        </pc:spChg>
        <pc:spChg chg="add del mod">
          <ac:chgData name="Victor Stany Rozario" userId="dbb37ec6-3e12-44d7-b04d-09b867830cae" providerId="ADAL" clId="{21AB99DB-ECA2-4CB6-B623-9CA574BFAB63}" dt="2018-05-20T04:51:37.673" v="513" actId="26606"/>
          <ac:spMkLst>
            <pc:docMk/>
            <pc:sldMk cId="1106825959" sldId="272"/>
            <ac:spMk id="7" creationId="{0E51A721-36A3-4A47-9419-D6DC0A155FDC}"/>
          </ac:spMkLst>
        </pc:spChg>
        <pc:spChg chg="add del">
          <ac:chgData name="Victor Stany Rozario" userId="dbb37ec6-3e12-44d7-b04d-09b867830cae" providerId="ADAL" clId="{21AB99DB-ECA2-4CB6-B623-9CA574BFAB63}" dt="2018-05-20T06:35:16.226" v="635" actId="1076"/>
          <ac:spMkLst>
            <pc:docMk/>
            <pc:sldMk cId="1106825959" sldId="272"/>
            <ac:spMk id="14" creationId="{08E89D5E-1885-4160-AC77-CC471DD1D0DB}"/>
          </ac:spMkLst>
        </pc:spChg>
        <pc:graphicFrameChg chg="add">
          <ac:chgData name="Victor Stany Rozario" userId="dbb37ec6-3e12-44d7-b04d-09b867830cae" providerId="ADAL" clId="{21AB99DB-ECA2-4CB6-B623-9CA574BFAB63}" dt="2018-05-20T04:51:37.673" v="513" actId="26606"/>
          <ac:graphicFrameMkLst>
            <pc:docMk/>
            <pc:sldMk cId="1106825959" sldId="272"/>
            <ac:graphicFrameMk id="9" creationId="{53244568-3637-4BFC-862F-7F7D6BA28466}"/>
          </ac:graphicFrameMkLst>
        </pc:graphicFrameChg>
        <pc:cxnChg chg="add del">
          <ac:chgData name="Victor Stany Rozario" userId="dbb37ec6-3e12-44d7-b04d-09b867830cae" providerId="ADAL" clId="{21AB99DB-ECA2-4CB6-B623-9CA574BFAB63}" dt="2018-05-20T06:35:16.226" v="635" actId="1076"/>
          <ac:cxnSpMkLst>
            <pc:docMk/>
            <pc:sldMk cId="1106825959" sldId="272"/>
            <ac:cxnSpMk id="16" creationId="{550D2BD1-98F9-412D-905B-3A843EF4078B}"/>
          </ac:cxnSpMkLst>
        </pc:cxnChg>
      </pc:sldChg>
      <pc:sldChg chg="addSp delSp modSp add mod setBg modAnim delDesignElem">
        <pc:chgData name="Victor Stany Rozario" userId="dbb37ec6-3e12-44d7-b04d-09b867830cae" providerId="ADAL" clId="{21AB99DB-ECA2-4CB6-B623-9CA574BFAB63}" dt="2018-05-20T06:35:16.226" v="635" actId="1076"/>
        <pc:sldMkLst>
          <pc:docMk/>
          <pc:sldMk cId="996572697" sldId="273"/>
        </pc:sldMkLst>
        <pc:spChg chg="del">
          <ac:chgData name="Victor Stany Rozario" userId="dbb37ec6-3e12-44d7-b04d-09b867830cae" providerId="ADAL" clId="{21AB99DB-ECA2-4CB6-B623-9CA574BFAB63}" dt="2018-05-20T02:11:55.578" v="117" actId="478"/>
          <ac:spMkLst>
            <pc:docMk/>
            <pc:sldMk cId="996572697" sldId="273"/>
            <ac:spMk id="2" creationId="{FE634F59-D6DE-44C5-99CF-D0968DE6C387}"/>
          </ac:spMkLst>
        </pc:spChg>
        <pc:spChg chg="del">
          <ac:chgData name="Victor Stany Rozario" userId="dbb37ec6-3e12-44d7-b04d-09b867830cae" providerId="ADAL" clId="{21AB99DB-ECA2-4CB6-B623-9CA574BFAB63}" dt="2018-05-20T02:11:55.578" v="117" actId="478"/>
          <ac:spMkLst>
            <pc:docMk/>
            <pc:sldMk cId="996572697" sldId="273"/>
            <ac:spMk id="3" creationId="{E20C5C49-545C-4E3D-96BD-D71A8A60B5A3}"/>
          </ac:spMkLst>
        </pc:spChg>
        <pc:spChg chg="add mod">
          <ac:chgData name="Victor Stany Rozario" userId="dbb37ec6-3e12-44d7-b04d-09b867830cae" providerId="ADAL" clId="{21AB99DB-ECA2-4CB6-B623-9CA574BFAB63}" dt="2018-05-20T04:52:15.817" v="520" actId="26606"/>
          <ac:spMkLst>
            <pc:docMk/>
            <pc:sldMk cId="996572697" sldId="273"/>
            <ac:spMk id="4" creationId="{D46B35B8-6624-453F-97A5-DB3ED87EA52F}"/>
          </ac:spMkLst>
        </pc:spChg>
        <pc:spChg chg="add mod">
          <ac:chgData name="Victor Stany Rozario" userId="dbb37ec6-3e12-44d7-b04d-09b867830cae" providerId="ADAL" clId="{21AB99DB-ECA2-4CB6-B623-9CA574BFAB63}" dt="2018-05-20T04:52:15.817" v="520" actId="26606"/>
          <ac:spMkLst>
            <pc:docMk/>
            <pc:sldMk cId="996572697" sldId="273"/>
            <ac:spMk id="5" creationId="{2295FE0A-20F5-4C23-86F4-9E2726D057DB}"/>
          </ac:spMkLst>
        </pc:spChg>
        <pc:spChg chg="add del">
          <ac:chgData name="Victor Stany Rozario" userId="dbb37ec6-3e12-44d7-b04d-09b867830cae" providerId="ADAL" clId="{21AB99DB-ECA2-4CB6-B623-9CA574BFAB63}" dt="2018-05-20T06:35:16.226" v="635" actId="1076"/>
          <ac:spMkLst>
            <pc:docMk/>
            <pc:sldMk cId="996572697" sldId="273"/>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996572697" sldId="273"/>
            <ac:cxnSpMk id="12" creationId="{2D72A2C9-F3CA-4216-8BAD-FA4C970C3C4E}"/>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2312569118" sldId="274"/>
        </pc:sldMkLst>
        <pc:spChg chg="del">
          <ac:chgData name="Victor Stany Rozario" userId="dbb37ec6-3e12-44d7-b04d-09b867830cae" providerId="ADAL" clId="{21AB99DB-ECA2-4CB6-B623-9CA574BFAB63}" dt="2018-05-20T02:12:44.190" v="127" actId="478"/>
          <ac:spMkLst>
            <pc:docMk/>
            <pc:sldMk cId="2312569118" sldId="274"/>
            <ac:spMk id="2" creationId="{72975DF3-B146-42FA-92C4-61C5CECE3890}"/>
          </ac:spMkLst>
        </pc:spChg>
        <pc:spChg chg="del">
          <ac:chgData name="Victor Stany Rozario" userId="dbb37ec6-3e12-44d7-b04d-09b867830cae" providerId="ADAL" clId="{21AB99DB-ECA2-4CB6-B623-9CA574BFAB63}" dt="2018-05-20T02:12:44.190" v="127" actId="478"/>
          <ac:spMkLst>
            <pc:docMk/>
            <pc:sldMk cId="2312569118" sldId="274"/>
            <ac:spMk id="3" creationId="{3FEB0C6F-6DEA-411C-8E56-2F8D2D932F67}"/>
          </ac:spMkLst>
        </pc:spChg>
        <pc:spChg chg="add mod">
          <ac:chgData name="Victor Stany Rozario" userId="dbb37ec6-3e12-44d7-b04d-09b867830cae" providerId="ADAL" clId="{21AB99DB-ECA2-4CB6-B623-9CA574BFAB63}" dt="2018-05-20T04:52:20.943" v="521" actId="26606"/>
          <ac:spMkLst>
            <pc:docMk/>
            <pc:sldMk cId="2312569118" sldId="274"/>
            <ac:spMk id="4" creationId="{6486BD6D-F094-4DE7-B20F-9384C044741E}"/>
          </ac:spMkLst>
        </pc:spChg>
        <pc:spChg chg="add mod">
          <ac:chgData name="Victor Stany Rozario" userId="dbb37ec6-3e12-44d7-b04d-09b867830cae" providerId="ADAL" clId="{21AB99DB-ECA2-4CB6-B623-9CA574BFAB63}" dt="2018-05-20T04:52:20.943" v="521" actId="26606"/>
          <ac:spMkLst>
            <pc:docMk/>
            <pc:sldMk cId="2312569118" sldId="274"/>
            <ac:spMk id="5" creationId="{31D1D8E3-DEE8-457D-9190-118FDB0FB49C}"/>
          </ac:spMkLst>
        </pc:spChg>
        <pc:spChg chg="add del">
          <ac:chgData name="Victor Stany Rozario" userId="dbb37ec6-3e12-44d7-b04d-09b867830cae" providerId="ADAL" clId="{21AB99DB-ECA2-4CB6-B623-9CA574BFAB63}" dt="2018-05-20T06:35:16.226" v="635" actId="1076"/>
          <ac:spMkLst>
            <pc:docMk/>
            <pc:sldMk cId="2312569118" sldId="274"/>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2312569118" sldId="274"/>
            <ac:cxnSpMk id="12" creationId="{2D72A2C9-F3CA-4216-8BAD-FA4C970C3C4E}"/>
          </ac:cxnSpMkLst>
        </pc:cxnChg>
      </pc:sldChg>
      <pc:sldChg chg="addSp delSp modSp add mod setBg modAnim delDesignElem">
        <pc:chgData name="Victor Stany Rozario" userId="dbb37ec6-3e12-44d7-b04d-09b867830cae" providerId="ADAL" clId="{21AB99DB-ECA2-4CB6-B623-9CA574BFAB63}" dt="2018-05-20T06:35:16.226" v="635" actId="1076"/>
        <pc:sldMkLst>
          <pc:docMk/>
          <pc:sldMk cId="108465094" sldId="275"/>
        </pc:sldMkLst>
        <pc:spChg chg="del">
          <ac:chgData name="Victor Stany Rozario" userId="dbb37ec6-3e12-44d7-b04d-09b867830cae" providerId="ADAL" clId="{21AB99DB-ECA2-4CB6-B623-9CA574BFAB63}" dt="2018-05-20T02:13:40.313" v="135" actId="478"/>
          <ac:spMkLst>
            <pc:docMk/>
            <pc:sldMk cId="108465094" sldId="275"/>
            <ac:spMk id="2" creationId="{F070154B-1C93-42C2-A4A9-28C6EF82A71D}"/>
          </ac:spMkLst>
        </pc:spChg>
        <pc:spChg chg="del">
          <ac:chgData name="Victor Stany Rozario" userId="dbb37ec6-3e12-44d7-b04d-09b867830cae" providerId="ADAL" clId="{21AB99DB-ECA2-4CB6-B623-9CA574BFAB63}" dt="2018-05-20T02:13:40.313" v="135" actId="478"/>
          <ac:spMkLst>
            <pc:docMk/>
            <pc:sldMk cId="108465094" sldId="275"/>
            <ac:spMk id="3" creationId="{EAC83AA2-6A31-4EB0-813E-5922ED30300D}"/>
          </ac:spMkLst>
        </pc:spChg>
        <pc:spChg chg="add mod">
          <ac:chgData name="Victor Stany Rozario" userId="dbb37ec6-3e12-44d7-b04d-09b867830cae" providerId="ADAL" clId="{21AB99DB-ECA2-4CB6-B623-9CA574BFAB63}" dt="2018-05-20T04:52:25.943" v="522" actId="26606"/>
          <ac:spMkLst>
            <pc:docMk/>
            <pc:sldMk cId="108465094" sldId="275"/>
            <ac:spMk id="4" creationId="{5DADF613-5212-4102-9D79-D50F40D237AA}"/>
          </ac:spMkLst>
        </pc:spChg>
        <pc:spChg chg="add mod">
          <ac:chgData name="Victor Stany Rozario" userId="dbb37ec6-3e12-44d7-b04d-09b867830cae" providerId="ADAL" clId="{21AB99DB-ECA2-4CB6-B623-9CA574BFAB63}" dt="2018-05-20T04:52:25.943" v="522" actId="26606"/>
          <ac:spMkLst>
            <pc:docMk/>
            <pc:sldMk cId="108465094" sldId="275"/>
            <ac:spMk id="5" creationId="{38ED83F0-7965-47E8-98FB-BB9F23044138}"/>
          </ac:spMkLst>
        </pc:spChg>
        <pc:spChg chg="add del">
          <ac:chgData name="Victor Stany Rozario" userId="dbb37ec6-3e12-44d7-b04d-09b867830cae" providerId="ADAL" clId="{21AB99DB-ECA2-4CB6-B623-9CA574BFAB63}" dt="2018-05-20T06:35:16.226" v="635" actId="1076"/>
          <ac:spMkLst>
            <pc:docMk/>
            <pc:sldMk cId="108465094" sldId="275"/>
            <ac:spMk id="7" creationId="{8D70B121-56F4-4848-B38B-182089D909FA}"/>
          </ac:spMkLst>
        </pc:spChg>
        <pc:spChg chg="add del">
          <ac:chgData name="Victor Stany Rozario" userId="dbb37ec6-3e12-44d7-b04d-09b867830cae" providerId="ADAL" clId="{21AB99DB-ECA2-4CB6-B623-9CA574BFAB63}" dt="2018-05-20T04:47:00.295" v="449" actId="26606"/>
          <ac:spMkLst>
            <pc:docMk/>
            <pc:sldMk cId="108465094" sldId="275"/>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108465094" sldId="275"/>
            <ac:cxnSpMk id="8" creationId="{2D72A2C9-F3CA-4216-8BAD-FA4C970C3C4E}"/>
          </ac:cxnSpMkLst>
        </pc:cxnChg>
        <pc:cxnChg chg="add del">
          <ac:chgData name="Victor Stany Rozario" userId="dbb37ec6-3e12-44d7-b04d-09b867830cae" providerId="ADAL" clId="{21AB99DB-ECA2-4CB6-B623-9CA574BFAB63}" dt="2018-05-20T04:47:00.295" v="449" actId="26606"/>
          <ac:cxnSpMkLst>
            <pc:docMk/>
            <pc:sldMk cId="108465094" sldId="275"/>
            <ac:cxnSpMk id="12" creationId="{2D72A2C9-F3CA-4216-8BAD-FA4C970C3C4E}"/>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390715180" sldId="276"/>
        </pc:sldMkLst>
        <pc:spChg chg="del">
          <ac:chgData name="Victor Stany Rozario" userId="dbb37ec6-3e12-44d7-b04d-09b867830cae" providerId="ADAL" clId="{21AB99DB-ECA2-4CB6-B623-9CA574BFAB63}" dt="2018-05-20T02:14:20.256" v="149" actId="478"/>
          <ac:spMkLst>
            <pc:docMk/>
            <pc:sldMk cId="390715180" sldId="276"/>
            <ac:spMk id="2" creationId="{36240C15-C35D-4D0A-9E7B-4AD25158647B}"/>
          </ac:spMkLst>
        </pc:spChg>
        <pc:spChg chg="del">
          <ac:chgData name="Victor Stany Rozario" userId="dbb37ec6-3e12-44d7-b04d-09b867830cae" providerId="ADAL" clId="{21AB99DB-ECA2-4CB6-B623-9CA574BFAB63}" dt="2018-05-20T02:14:20.256" v="149" actId="478"/>
          <ac:spMkLst>
            <pc:docMk/>
            <pc:sldMk cId="390715180" sldId="276"/>
            <ac:spMk id="3" creationId="{0AECA586-39E9-42D0-9E0C-F9ED943780B7}"/>
          </ac:spMkLst>
        </pc:spChg>
        <pc:spChg chg="add mod">
          <ac:chgData name="Victor Stany Rozario" userId="dbb37ec6-3e12-44d7-b04d-09b867830cae" providerId="ADAL" clId="{21AB99DB-ECA2-4CB6-B623-9CA574BFAB63}" dt="2018-05-20T04:52:29.709" v="523" actId="26606"/>
          <ac:spMkLst>
            <pc:docMk/>
            <pc:sldMk cId="390715180" sldId="276"/>
            <ac:spMk id="4" creationId="{2A2A57AB-A652-4C3C-81B2-BE375010187B}"/>
          </ac:spMkLst>
        </pc:spChg>
        <pc:spChg chg="add del mod">
          <ac:chgData name="Victor Stany Rozario" userId="dbb37ec6-3e12-44d7-b04d-09b867830cae" providerId="ADAL" clId="{21AB99DB-ECA2-4CB6-B623-9CA574BFAB63}" dt="2018-05-20T04:52:29.709" v="523" actId="26606"/>
          <ac:spMkLst>
            <pc:docMk/>
            <pc:sldMk cId="390715180" sldId="276"/>
            <ac:spMk id="5" creationId="{3F52EE36-FC30-4184-8906-7B7A111284F0}"/>
          </ac:spMkLst>
        </pc:spChg>
        <pc:spChg chg="add del">
          <ac:chgData name="Victor Stany Rozario" userId="dbb37ec6-3e12-44d7-b04d-09b867830cae" providerId="ADAL" clId="{21AB99DB-ECA2-4CB6-B623-9CA574BFAB63}" dt="2018-05-20T06:35:16.226" v="635" actId="1076"/>
          <ac:spMkLst>
            <pc:docMk/>
            <pc:sldMk cId="390715180" sldId="276"/>
            <ac:spMk id="8" creationId="{8D70B121-56F4-4848-B38B-182089D909FA}"/>
          </ac:spMkLst>
        </pc:spChg>
        <pc:spChg chg="add del">
          <ac:chgData name="Victor Stany Rozario" userId="dbb37ec6-3e12-44d7-b04d-09b867830cae" providerId="ADAL" clId="{21AB99DB-ECA2-4CB6-B623-9CA574BFAB63}" dt="2018-05-20T04:45:12.299" v="380" actId="26606"/>
          <ac:spMkLst>
            <pc:docMk/>
            <pc:sldMk cId="390715180" sldId="276"/>
            <ac:spMk id="10" creationId="{8D70B121-56F4-4848-B38B-182089D909FA}"/>
          </ac:spMkLst>
        </pc:spChg>
        <pc:spChg chg="add del">
          <ac:chgData name="Victor Stany Rozario" userId="dbb37ec6-3e12-44d7-b04d-09b867830cae" providerId="ADAL" clId="{21AB99DB-ECA2-4CB6-B623-9CA574BFAB63}" dt="2018-05-20T04:46:59.888" v="448" actId="26606"/>
          <ac:spMkLst>
            <pc:docMk/>
            <pc:sldMk cId="390715180" sldId="276"/>
            <ac:spMk id="15" creationId="{08E89D5E-1885-4160-AC77-CC471DD1D0DB}"/>
          </ac:spMkLst>
        </pc:spChg>
        <pc:graphicFrameChg chg="add del">
          <ac:chgData name="Victor Stany Rozario" userId="dbb37ec6-3e12-44d7-b04d-09b867830cae" providerId="ADAL" clId="{21AB99DB-ECA2-4CB6-B623-9CA574BFAB63}" dt="2018-05-20T04:46:59.888" v="448" actId="26606"/>
          <ac:graphicFrameMkLst>
            <pc:docMk/>
            <pc:sldMk cId="390715180" sldId="276"/>
            <ac:graphicFrameMk id="7" creationId="{CE0A8B96-9640-42FA-A5B5-6F3219B8BB05}"/>
          </ac:graphicFrameMkLst>
        </pc:graphicFrameChg>
        <pc:cxnChg chg="add del">
          <ac:chgData name="Victor Stany Rozario" userId="dbb37ec6-3e12-44d7-b04d-09b867830cae" providerId="ADAL" clId="{21AB99DB-ECA2-4CB6-B623-9CA574BFAB63}" dt="2018-05-20T06:35:16.226" v="635" actId="1076"/>
          <ac:cxnSpMkLst>
            <pc:docMk/>
            <pc:sldMk cId="390715180" sldId="276"/>
            <ac:cxnSpMk id="9" creationId="{2D72A2C9-F3CA-4216-8BAD-FA4C970C3C4E}"/>
          </ac:cxnSpMkLst>
        </pc:cxnChg>
        <pc:cxnChg chg="add del">
          <ac:chgData name="Victor Stany Rozario" userId="dbb37ec6-3e12-44d7-b04d-09b867830cae" providerId="ADAL" clId="{21AB99DB-ECA2-4CB6-B623-9CA574BFAB63}" dt="2018-05-20T04:45:12.299" v="380" actId="26606"/>
          <ac:cxnSpMkLst>
            <pc:docMk/>
            <pc:sldMk cId="390715180" sldId="276"/>
            <ac:cxnSpMk id="12" creationId="{2D72A2C9-F3CA-4216-8BAD-FA4C970C3C4E}"/>
          </ac:cxnSpMkLst>
        </pc:cxnChg>
        <pc:cxnChg chg="add del">
          <ac:chgData name="Victor Stany Rozario" userId="dbb37ec6-3e12-44d7-b04d-09b867830cae" providerId="ADAL" clId="{21AB99DB-ECA2-4CB6-B623-9CA574BFAB63}" dt="2018-05-20T04:46:59.888" v="448" actId="26606"/>
          <ac:cxnSpMkLst>
            <pc:docMk/>
            <pc:sldMk cId="390715180" sldId="276"/>
            <ac:cxnSpMk id="14" creationId="{550D2BD1-98F9-412D-905B-3A843EF4078B}"/>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1685557288" sldId="277"/>
        </pc:sldMkLst>
        <pc:spChg chg="del">
          <ac:chgData name="Victor Stany Rozario" userId="dbb37ec6-3e12-44d7-b04d-09b867830cae" providerId="ADAL" clId="{21AB99DB-ECA2-4CB6-B623-9CA574BFAB63}" dt="2018-05-20T02:14:57.062" v="156" actId="478"/>
          <ac:spMkLst>
            <pc:docMk/>
            <pc:sldMk cId="1685557288" sldId="277"/>
            <ac:spMk id="2" creationId="{2995E648-9FA2-4A28-83C2-CFAFF6B76C90}"/>
          </ac:spMkLst>
        </pc:spChg>
        <pc:spChg chg="del">
          <ac:chgData name="Victor Stany Rozario" userId="dbb37ec6-3e12-44d7-b04d-09b867830cae" providerId="ADAL" clId="{21AB99DB-ECA2-4CB6-B623-9CA574BFAB63}" dt="2018-05-20T02:14:57.062" v="156" actId="478"/>
          <ac:spMkLst>
            <pc:docMk/>
            <pc:sldMk cId="1685557288" sldId="277"/>
            <ac:spMk id="3" creationId="{C6B2AD1B-E1C6-41D2-9FB8-B2AE3317B967}"/>
          </ac:spMkLst>
        </pc:spChg>
        <pc:spChg chg="add mod">
          <ac:chgData name="Victor Stany Rozario" userId="dbb37ec6-3e12-44d7-b04d-09b867830cae" providerId="ADAL" clId="{21AB99DB-ECA2-4CB6-B623-9CA574BFAB63}" dt="2018-05-20T04:52:34.194" v="524" actId="26606"/>
          <ac:spMkLst>
            <pc:docMk/>
            <pc:sldMk cId="1685557288" sldId="277"/>
            <ac:spMk id="4" creationId="{2C54AB6C-EBAC-4BAC-8FC8-BCE3E244EF04}"/>
          </ac:spMkLst>
        </pc:spChg>
        <pc:spChg chg="add del mod">
          <ac:chgData name="Victor Stany Rozario" userId="dbb37ec6-3e12-44d7-b04d-09b867830cae" providerId="ADAL" clId="{21AB99DB-ECA2-4CB6-B623-9CA574BFAB63}" dt="2018-05-20T04:52:34.194" v="524" actId="26606"/>
          <ac:spMkLst>
            <pc:docMk/>
            <pc:sldMk cId="1685557288" sldId="277"/>
            <ac:spMk id="5" creationId="{2FF8E104-B5E8-48EA-8D14-68019B221F66}"/>
          </ac:spMkLst>
        </pc:spChg>
        <pc:spChg chg="add del">
          <ac:chgData name="Victor Stany Rozario" userId="dbb37ec6-3e12-44d7-b04d-09b867830cae" providerId="ADAL" clId="{21AB99DB-ECA2-4CB6-B623-9CA574BFAB63}" dt="2018-05-20T06:35:16.226" v="635" actId="1076"/>
          <ac:spMkLst>
            <pc:docMk/>
            <pc:sldMk cId="1685557288" sldId="277"/>
            <ac:spMk id="10" creationId="{8D70B121-56F4-4848-B38B-182089D909FA}"/>
          </ac:spMkLst>
        </pc:spChg>
        <pc:spChg chg="add del">
          <ac:chgData name="Victor Stany Rozario" userId="dbb37ec6-3e12-44d7-b04d-09b867830cae" providerId="ADAL" clId="{21AB99DB-ECA2-4CB6-B623-9CA574BFAB63}" dt="2018-05-20T04:45:41.052" v="383" actId="26606"/>
          <ac:spMkLst>
            <pc:docMk/>
            <pc:sldMk cId="1685557288" sldId="277"/>
            <ac:spMk id="12" creationId="{08E89D5E-1885-4160-AC77-CC471DD1D0DB}"/>
          </ac:spMkLst>
        </pc:spChg>
        <pc:spChg chg="add del">
          <ac:chgData name="Victor Stany Rozario" userId="dbb37ec6-3e12-44d7-b04d-09b867830cae" providerId="ADAL" clId="{21AB99DB-ECA2-4CB6-B623-9CA574BFAB63}" dt="2018-05-20T04:45:55.881" v="385" actId="26606"/>
          <ac:spMkLst>
            <pc:docMk/>
            <pc:sldMk cId="1685557288" sldId="277"/>
            <ac:spMk id="16" creationId="{BE95D989-81FA-4BAD-9AD5-E46CEDA91B36}"/>
          </ac:spMkLst>
        </pc:spChg>
        <pc:spChg chg="add del">
          <ac:chgData name="Victor Stany Rozario" userId="dbb37ec6-3e12-44d7-b04d-09b867830cae" providerId="ADAL" clId="{21AB99DB-ECA2-4CB6-B623-9CA574BFAB63}" dt="2018-05-20T04:45:55.881" v="385" actId="26606"/>
          <ac:spMkLst>
            <pc:docMk/>
            <pc:sldMk cId="1685557288" sldId="277"/>
            <ac:spMk id="17" creationId="{156189E5-8A3E-4CFD-B71B-CCD0F8495E56}"/>
          </ac:spMkLst>
        </pc:spChg>
        <pc:spChg chg="add del">
          <ac:chgData name="Victor Stany Rozario" userId="dbb37ec6-3e12-44d7-b04d-09b867830cae" providerId="ADAL" clId="{21AB99DB-ECA2-4CB6-B623-9CA574BFAB63}" dt="2018-05-20T04:46:59.154" v="447" actId="26606"/>
          <ac:spMkLst>
            <pc:docMk/>
            <pc:sldMk cId="1685557288" sldId="277"/>
            <ac:spMk id="20" creationId="{08E89D5E-1885-4160-AC77-CC471DD1D0DB}"/>
          </ac:spMkLst>
        </pc:spChg>
        <pc:graphicFrameChg chg="add del">
          <ac:chgData name="Victor Stany Rozario" userId="dbb37ec6-3e12-44d7-b04d-09b867830cae" providerId="ADAL" clId="{21AB99DB-ECA2-4CB6-B623-9CA574BFAB63}" dt="2018-05-20T04:45:41.052" v="383" actId="26606"/>
          <ac:graphicFrameMkLst>
            <pc:docMk/>
            <pc:sldMk cId="1685557288" sldId="277"/>
            <ac:graphicFrameMk id="7" creationId="{112CEBA1-E5DA-483B-B3AB-9C1C1D427A78}"/>
          </ac:graphicFrameMkLst>
        </pc:graphicFrameChg>
        <pc:graphicFrameChg chg="add del">
          <ac:chgData name="Victor Stany Rozario" userId="dbb37ec6-3e12-44d7-b04d-09b867830cae" providerId="ADAL" clId="{21AB99DB-ECA2-4CB6-B623-9CA574BFAB63}" dt="2018-05-20T04:45:55.881" v="385" actId="26606"/>
          <ac:graphicFrameMkLst>
            <pc:docMk/>
            <pc:sldMk cId="1685557288" sldId="277"/>
            <ac:graphicFrameMk id="18" creationId="{1A4338FD-CE25-4C92-B544-6B9ECA4BAE42}"/>
          </ac:graphicFrameMkLst>
        </pc:graphicFrameChg>
        <pc:graphicFrameChg chg="add del">
          <ac:chgData name="Victor Stany Rozario" userId="dbb37ec6-3e12-44d7-b04d-09b867830cae" providerId="ADAL" clId="{21AB99DB-ECA2-4CB6-B623-9CA574BFAB63}" dt="2018-05-20T04:46:59.154" v="447" actId="26606"/>
          <ac:graphicFrameMkLst>
            <pc:docMk/>
            <pc:sldMk cId="1685557288" sldId="277"/>
            <ac:graphicFrameMk id="22" creationId="{112CEBA1-E5DA-483B-B3AB-9C1C1D427A78}"/>
          </ac:graphicFrameMkLst>
        </pc:graphicFrameChg>
        <pc:cxnChg chg="add del">
          <ac:chgData name="Victor Stany Rozario" userId="dbb37ec6-3e12-44d7-b04d-09b867830cae" providerId="ADAL" clId="{21AB99DB-ECA2-4CB6-B623-9CA574BFAB63}" dt="2018-05-20T06:35:16.226" v="635" actId="1076"/>
          <ac:cxnSpMkLst>
            <pc:docMk/>
            <pc:sldMk cId="1685557288" sldId="277"/>
            <ac:cxnSpMk id="8" creationId="{2D72A2C9-F3CA-4216-8BAD-FA4C970C3C4E}"/>
          </ac:cxnSpMkLst>
        </pc:cxnChg>
        <pc:cxnChg chg="add del">
          <ac:chgData name="Victor Stany Rozario" userId="dbb37ec6-3e12-44d7-b04d-09b867830cae" providerId="ADAL" clId="{21AB99DB-ECA2-4CB6-B623-9CA574BFAB63}" dt="2018-05-20T04:45:41.052" v="383" actId="26606"/>
          <ac:cxnSpMkLst>
            <pc:docMk/>
            <pc:sldMk cId="1685557288" sldId="277"/>
            <ac:cxnSpMk id="14" creationId="{550D2BD1-98F9-412D-905B-3A843EF4078B}"/>
          </ac:cxnSpMkLst>
        </pc:cxnChg>
        <pc:cxnChg chg="add del">
          <ac:chgData name="Victor Stany Rozario" userId="dbb37ec6-3e12-44d7-b04d-09b867830cae" providerId="ADAL" clId="{21AB99DB-ECA2-4CB6-B623-9CA574BFAB63}" dt="2018-05-20T04:46:59.154" v="447" actId="26606"/>
          <ac:cxnSpMkLst>
            <pc:docMk/>
            <pc:sldMk cId="1685557288" sldId="277"/>
            <ac:cxnSpMk id="21" creationId="{550D2BD1-98F9-412D-905B-3A843EF4078B}"/>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3345123917" sldId="278"/>
        </pc:sldMkLst>
        <pc:spChg chg="del">
          <ac:chgData name="Victor Stany Rozario" userId="dbb37ec6-3e12-44d7-b04d-09b867830cae" providerId="ADAL" clId="{21AB99DB-ECA2-4CB6-B623-9CA574BFAB63}" dt="2018-05-20T02:15:46.113" v="163" actId="478"/>
          <ac:spMkLst>
            <pc:docMk/>
            <pc:sldMk cId="3345123917" sldId="278"/>
            <ac:spMk id="2" creationId="{47429BF4-AD25-4A43-8808-75BC448BF9CF}"/>
          </ac:spMkLst>
        </pc:spChg>
        <pc:spChg chg="del">
          <ac:chgData name="Victor Stany Rozario" userId="dbb37ec6-3e12-44d7-b04d-09b867830cae" providerId="ADAL" clId="{21AB99DB-ECA2-4CB6-B623-9CA574BFAB63}" dt="2018-05-20T02:15:46.113" v="163" actId="478"/>
          <ac:spMkLst>
            <pc:docMk/>
            <pc:sldMk cId="3345123917" sldId="278"/>
            <ac:spMk id="3" creationId="{F9DEE328-EE13-4BF7-889B-6D7FA502B3CD}"/>
          </ac:spMkLst>
        </pc:spChg>
        <pc:spChg chg="add mod">
          <ac:chgData name="Victor Stany Rozario" userId="dbb37ec6-3e12-44d7-b04d-09b867830cae" providerId="ADAL" clId="{21AB99DB-ECA2-4CB6-B623-9CA574BFAB63}" dt="2018-05-20T04:53:33.154" v="538" actId="1076"/>
          <ac:spMkLst>
            <pc:docMk/>
            <pc:sldMk cId="3345123917" sldId="278"/>
            <ac:spMk id="4" creationId="{713A0AE1-C2CB-4B16-A265-3C392071019A}"/>
          </ac:spMkLst>
        </pc:spChg>
        <pc:spChg chg="add mod">
          <ac:chgData name="Victor Stany Rozario" userId="dbb37ec6-3e12-44d7-b04d-09b867830cae" providerId="ADAL" clId="{21AB99DB-ECA2-4CB6-B623-9CA574BFAB63}" dt="2018-05-20T04:53:32.044" v="537" actId="14100"/>
          <ac:spMkLst>
            <pc:docMk/>
            <pc:sldMk cId="3345123917" sldId="278"/>
            <ac:spMk id="5" creationId="{8FF19C76-8628-429E-AE91-EBC389E0CD2C}"/>
          </ac:spMkLst>
        </pc:spChg>
        <pc:spChg chg="add del">
          <ac:chgData name="Victor Stany Rozario" userId="dbb37ec6-3e12-44d7-b04d-09b867830cae" providerId="ADAL" clId="{21AB99DB-ECA2-4CB6-B623-9CA574BFAB63}" dt="2018-05-20T06:35:16.226" v="635" actId="1076"/>
          <ac:spMkLst>
            <pc:docMk/>
            <pc:sldMk cId="3345123917" sldId="278"/>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3345123917" sldId="278"/>
            <ac:cxnSpMk id="12" creationId="{2D72A2C9-F3CA-4216-8BAD-FA4C970C3C4E}"/>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3850124346" sldId="279"/>
        </pc:sldMkLst>
        <pc:spChg chg="del">
          <ac:chgData name="Victor Stany Rozario" userId="dbb37ec6-3e12-44d7-b04d-09b867830cae" providerId="ADAL" clId="{21AB99DB-ECA2-4CB6-B623-9CA574BFAB63}" dt="2018-05-20T02:16:40.584" v="176" actId="478"/>
          <ac:spMkLst>
            <pc:docMk/>
            <pc:sldMk cId="3850124346" sldId="279"/>
            <ac:spMk id="2" creationId="{C420737E-8EA2-42DF-91B6-F095F6130805}"/>
          </ac:spMkLst>
        </pc:spChg>
        <pc:spChg chg="del">
          <ac:chgData name="Victor Stany Rozario" userId="dbb37ec6-3e12-44d7-b04d-09b867830cae" providerId="ADAL" clId="{21AB99DB-ECA2-4CB6-B623-9CA574BFAB63}" dt="2018-05-20T02:16:40.584" v="176" actId="478"/>
          <ac:spMkLst>
            <pc:docMk/>
            <pc:sldMk cId="3850124346" sldId="279"/>
            <ac:spMk id="3" creationId="{626AAC73-3B60-4993-9316-85FB504C617F}"/>
          </ac:spMkLst>
        </pc:spChg>
        <pc:spChg chg="add mod">
          <ac:chgData name="Victor Stany Rozario" userId="dbb37ec6-3e12-44d7-b04d-09b867830cae" providerId="ADAL" clId="{21AB99DB-ECA2-4CB6-B623-9CA574BFAB63}" dt="2018-05-20T04:53:43.670" v="539" actId="26606"/>
          <ac:spMkLst>
            <pc:docMk/>
            <pc:sldMk cId="3850124346" sldId="279"/>
            <ac:spMk id="4" creationId="{D5EEB923-358B-480E-ABFD-7B0B12B7CF7B}"/>
          </ac:spMkLst>
        </pc:spChg>
        <pc:spChg chg="add mod">
          <ac:chgData name="Victor Stany Rozario" userId="dbb37ec6-3e12-44d7-b04d-09b867830cae" providerId="ADAL" clId="{21AB99DB-ECA2-4CB6-B623-9CA574BFAB63}" dt="2018-05-20T04:53:57.156" v="547" actId="27636"/>
          <ac:spMkLst>
            <pc:docMk/>
            <pc:sldMk cId="3850124346" sldId="279"/>
            <ac:spMk id="5" creationId="{6C6C7EDD-A2EE-4E0F-BE07-C2D4E41F62FC}"/>
          </ac:spMkLst>
        </pc:spChg>
        <pc:spChg chg="add del">
          <ac:chgData name="Victor Stany Rozario" userId="dbb37ec6-3e12-44d7-b04d-09b867830cae" providerId="ADAL" clId="{21AB99DB-ECA2-4CB6-B623-9CA574BFAB63}" dt="2018-05-20T06:35:16.226" v="635" actId="1076"/>
          <ac:spMkLst>
            <pc:docMk/>
            <pc:sldMk cId="3850124346" sldId="279"/>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3850124346" sldId="279"/>
            <ac:cxnSpMk id="12" creationId="{2D72A2C9-F3CA-4216-8BAD-FA4C970C3C4E}"/>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3751238325" sldId="280"/>
        </pc:sldMkLst>
        <pc:spChg chg="del">
          <ac:chgData name="Victor Stany Rozario" userId="dbb37ec6-3e12-44d7-b04d-09b867830cae" providerId="ADAL" clId="{21AB99DB-ECA2-4CB6-B623-9CA574BFAB63}" dt="2018-05-20T02:17:28.730" v="189" actId="478"/>
          <ac:spMkLst>
            <pc:docMk/>
            <pc:sldMk cId="3751238325" sldId="280"/>
            <ac:spMk id="2" creationId="{297C3828-0DF1-47D7-961C-BF45412E18DF}"/>
          </ac:spMkLst>
        </pc:spChg>
        <pc:spChg chg="del">
          <ac:chgData name="Victor Stany Rozario" userId="dbb37ec6-3e12-44d7-b04d-09b867830cae" providerId="ADAL" clId="{21AB99DB-ECA2-4CB6-B623-9CA574BFAB63}" dt="2018-05-20T02:17:28.730" v="189" actId="478"/>
          <ac:spMkLst>
            <pc:docMk/>
            <pc:sldMk cId="3751238325" sldId="280"/>
            <ac:spMk id="3" creationId="{3A0EB8F5-D60D-4AF0-82D5-F0A74A27660F}"/>
          </ac:spMkLst>
        </pc:spChg>
        <pc:spChg chg="add mod">
          <ac:chgData name="Victor Stany Rozario" userId="dbb37ec6-3e12-44d7-b04d-09b867830cae" providerId="ADAL" clId="{21AB99DB-ECA2-4CB6-B623-9CA574BFAB63}" dt="2018-05-20T04:54:06.517" v="548" actId="26606"/>
          <ac:spMkLst>
            <pc:docMk/>
            <pc:sldMk cId="3751238325" sldId="280"/>
            <ac:spMk id="4" creationId="{4BBFDE00-3A10-4A9B-A4A3-5087D7A4A230}"/>
          </ac:spMkLst>
        </pc:spChg>
        <pc:spChg chg="add del mod">
          <ac:chgData name="Victor Stany Rozario" userId="dbb37ec6-3e12-44d7-b04d-09b867830cae" providerId="ADAL" clId="{21AB99DB-ECA2-4CB6-B623-9CA574BFAB63}" dt="2018-05-20T04:54:06.517" v="548" actId="26606"/>
          <ac:spMkLst>
            <pc:docMk/>
            <pc:sldMk cId="3751238325" sldId="280"/>
            <ac:spMk id="5" creationId="{4B129F91-065C-474D-B279-266C661F8443}"/>
          </ac:spMkLst>
        </pc:spChg>
        <pc:spChg chg="add del">
          <ac:chgData name="Victor Stany Rozario" userId="dbb37ec6-3e12-44d7-b04d-09b867830cae" providerId="ADAL" clId="{21AB99DB-ECA2-4CB6-B623-9CA574BFAB63}" dt="2018-05-20T06:35:16.226" v="635" actId="1076"/>
          <ac:spMkLst>
            <pc:docMk/>
            <pc:sldMk cId="3751238325" sldId="280"/>
            <ac:spMk id="12" creationId="{08E89D5E-1885-4160-AC77-CC471DD1D0DB}"/>
          </ac:spMkLst>
        </pc:spChg>
        <pc:graphicFrameChg chg="add">
          <ac:chgData name="Victor Stany Rozario" userId="dbb37ec6-3e12-44d7-b04d-09b867830cae" providerId="ADAL" clId="{21AB99DB-ECA2-4CB6-B623-9CA574BFAB63}" dt="2018-05-20T04:54:06.517" v="548" actId="26606"/>
          <ac:graphicFrameMkLst>
            <pc:docMk/>
            <pc:sldMk cId="3751238325" sldId="280"/>
            <ac:graphicFrameMk id="7" creationId="{BFF9CCCF-14E8-45B3-A08C-3739994EB6EF}"/>
          </ac:graphicFrameMkLst>
        </pc:graphicFrameChg>
        <pc:cxnChg chg="add del">
          <ac:chgData name="Victor Stany Rozario" userId="dbb37ec6-3e12-44d7-b04d-09b867830cae" providerId="ADAL" clId="{21AB99DB-ECA2-4CB6-B623-9CA574BFAB63}" dt="2018-05-20T06:35:16.226" v="635" actId="1076"/>
          <ac:cxnSpMkLst>
            <pc:docMk/>
            <pc:sldMk cId="3751238325" sldId="280"/>
            <ac:cxnSpMk id="14" creationId="{550D2BD1-98F9-412D-905B-3A843EF4078B}"/>
          </ac:cxnSpMkLst>
        </pc:cxnChg>
      </pc:sldChg>
      <pc:sldChg chg="addSp delSp modSp add mod setBg modAnim delDesignElem">
        <pc:chgData name="Victor Stany Rozario" userId="dbb37ec6-3e12-44d7-b04d-09b867830cae" providerId="ADAL" clId="{21AB99DB-ECA2-4CB6-B623-9CA574BFAB63}" dt="2018-05-20T06:35:16.226" v="635" actId="1076"/>
        <pc:sldMkLst>
          <pc:docMk/>
          <pc:sldMk cId="3877863573" sldId="281"/>
        </pc:sldMkLst>
        <pc:spChg chg="del">
          <ac:chgData name="Victor Stany Rozario" userId="dbb37ec6-3e12-44d7-b04d-09b867830cae" providerId="ADAL" clId="{21AB99DB-ECA2-4CB6-B623-9CA574BFAB63}" dt="2018-05-20T02:18:13.084" v="199" actId="478"/>
          <ac:spMkLst>
            <pc:docMk/>
            <pc:sldMk cId="3877863573" sldId="281"/>
            <ac:spMk id="2" creationId="{CC8AE9A2-26A6-4BE3-82F4-43506BCDBA12}"/>
          </ac:spMkLst>
        </pc:spChg>
        <pc:spChg chg="del">
          <ac:chgData name="Victor Stany Rozario" userId="dbb37ec6-3e12-44d7-b04d-09b867830cae" providerId="ADAL" clId="{21AB99DB-ECA2-4CB6-B623-9CA574BFAB63}" dt="2018-05-20T02:18:13.084" v="199" actId="478"/>
          <ac:spMkLst>
            <pc:docMk/>
            <pc:sldMk cId="3877863573" sldId="281"/>
            <ac:spMk id="3" creationId="{F7315206-557A-4F7F-8525-53591D15F493}"/>
          </ac:spMkLst>
        </pc:spChg>
        <pc:spChg chg="add mod">
          <ac:chgData name="Victor Stany Rozario" userId="dbb37ec6-3e12-44d7-b04d-09b867830cae" providerId="ADAL" clId="{21AB99DB-ECA2-4CB6-B623-9CA574BFAB63}" dt="2018-05-20T04:54:30.378" v="550" actId="26606"/>
          <ac:spMkLst>
            <pc:docMk/>
            <pc:sldMk cId="3877863573" sldId="281"/>
            <ac:spMk id="4" creationId="{A669BC01-E2FC-4992-A3AE-27C329070950}"/>
          </ac:spMkLst>
        </pc:spChg>
        <pc:spChg chg="add mod">
          <ac:chgData name="Victor Stany Rozario" userId="dbb37ec6-3e12-44d7-b04d-09b867830cae" providerId="ADAL" clId="{21AB99DB-ECA2-4CB6-B623-9CA574BFAB63}" dt="2018-05-20T04:54:30.378" v="550" actId="26606"/>
          <ac:spMkLst>
            <pc:docMk/>
            <pc:sldMk cId="3877863573" sldId="281"/>
            <ac:spMk id="5" creationId="{FED2FDE8-D0AE-4238-A68A-4D824C883304}"/>
          </ac:spMkLst>
        </pc:spChg>
        <pc:spChg chg="add del">
          <ac:chgData name="Victor Stany Rozario" userId="dbb37ec6-3e12-44d7-b04d-09b867830cae" providerId="ADAL" clId="{21AB99DB-ECA2-4CB6-B623-9CA574BFAB63}" dt="2018-05-20T06:35:16.226" v="635" actId="1076"/>
          <ac:spMkLst>
            <pc:docMk/>
            <pc:sldMk cId="3877863573" sldId="281"/>
            <ac:spMk id="10" creationId="{8D70B121-56F4-4848-B38B-182089D909FA}"/>
          </ac:spMkLst>
        </pc:spChg>
        <pc:cxnChg chg="add del">
          <ac:chgData name="Victor Stany Rozario" userId="dbb37ec6-3e12-44d7-b04d-09b867830cae" providerId="ADAL" clId="{21AB99DB-ECA2-4CB6-B623-9CA574BFAB63}" dt="2018-05-20T06:35:16.226" v="635" actId="1076"/>
          <ac:cxnSpMkLst>
            <pc:docMk/>
            <pc:sldMk cId="3877863573" sldId="281"/>
            <ac:cxnSpMk id="12" creationId="{2D72A2C9-F3CA-4216-8BAD-FA4C970C3C4E}"/>
          </ac:cxnSpMkLst>
        </pc:cxnChg>
      </pc:sldChg>
      <pc:sldChg chg="addSp delSp modSp add mod setBg delDesignElem">
        <pc:chgData name="Victor Stany Rozario" userId="dbb37ec6-3e12-44d7-b04d-09b867830cae" providerId="ADAL" clId="{21AB99DB-ECA2-4CB6-B623-9CA574BFAB63}" dt="2018-05-20T06:35:16.226" v="635" actId="1076"/>
        <pc:sldMkLst>
          <pc:docMk/>
          <pc:sldMk cId="212889504" sldId="282"/>
        </pc:sldMkLst>
        <pc:spChg chg="del">
          <ac:chgData name="Victor Stany Rozario" userId="dbb37ec6-3e12-44d7-b04d-09b867830cae" providerId="ADAL" clId="{21AB99DB-ECA2-4CB6-B623-9CA574BFAB63}" dt="2018-05-20T02:18:50.512" v="205" actId="478"/>
          <ac:spMkLst>
            <pc:docMk/>
            <pc:sldMk cId="212889504" sldId="282"/>
            <ac:spMk id="2" creationId="{9B0B3EE5-AF83-4C21-A9A0-74DA6AC06F84}"/>
          </ac:spMkLst>
        </pc:spChg>
        <pc:spChg chg="del">
          <ac:chgData name="Victor Stany Rozario" userId="dbb37ec6-3e12-44d7-b04d-09b867830cae" providerId="ADAL" clId="{21AB99DB-ECA2-4CB6-B623-9CA574BFAB63}" dt="2018-05-20T02:18:50.512" v="205" actId="478"/>
          <ac:spMkLst>
            <pc:docMk/>
            <pc:sldMk cId="212889504" sldId="282"/>
            <ac:spMk id="3" creationId="{3311DB3A-17D1-42D4-AA0B-41894D655DE2}"/>
          </ac:spMkLst>
        </pc:spChg>
        <pc:spChg chg="add mod">
          <ac:chgData name="Victor Stany Rozario" userId="dbb37ec6-3e12-44d7-b04d-09b867830cae" providerId="ADAL" clId="{21AB99DB-ECA2-4CB6-B623-9CA574BFAB63}" dt="2018-05-20T04:55:02.887" v="553" actId="26606"/>
          <ac:spMkLst>
            <pc:docMk/>
            <pc:sldMk cId="212889504" sldId="282"/>
            <ac:spMk id="4" creationId="{6F928BFF-7349-42CB-AF43-D2F78A6C6B94}"/>
          </ac:spMkLst>
        </pc:spChg>
        <pc:spChg chg="add del mod">
          <ac:chgData name="Victor Stany Rozario" userId="dbb37ec6-3e12-44d7-b04d-09b867830cae" providerId="ADAL" clId="{21AB99DB-ECA2-4CB6-B623-9CA574BFAB63}" dt="2018-05-20T04:55:02.887" v="553" actId="26606"/>
          <ac:spMkLst>
            <pc:docMk/>
            <pc:sldMk cId="212889504" sldId="282"/>
            <ac:spMk id="5" creationId="{AFDC5FF6-3DE5-408E-98E6-2D6597166C72}"/>
          </ac:spMkLst>
        </pc:spChg>
        <pc:spChg chg="add del">
          <ac:chgData name="Victor Stany Rozario" userId="dbb37ec6-3e12-44d7-b04d-09b867830cae" providerId="ADAL" clId="{21AB99DB-ECA2-4CB6-B623-9CA574BFAB63}" dt="2018-05-20T06:35:16.226" v="635" actId="1076"/>
          <ac:spMkLst>
            <pc:docMk/>
            <pc:sldMk cId="212889504" sldId="282"/>
            <ac:spMk id="10" creationId="{8D70B121-56F4-4848-B38B-182089D909FA}"/>
          </ac:spMkLst>
        </pc:spChg>
        <pc:spChg chg="add del">
          <ac:chgData name="Victor Stany Rozario" userId="dbb37ec6-3e12-44d7-b04d-09b867830cae" providerId="ADAL" clId="{21AB99DB-ECA2-4CB6-B623-9CA574BFAB63}" dt="2018-05-20T04:55:02.871" v="552" actId="26606"/>
          <ac:spMkLst>
            <pc:docMk/>
            <pc:sldMk cId="212889504" sldId="282"/>
            <ac:spMk id="12" creationId="{08E89D5E-1885-4160-AC77-CC471DD1D0DB}"/>
          </ac:spMkLst>
        </pc:spChg>
        <pc:spChg chg="add">
          <ac:chgData name="Victor Stany Rozario" userId="dbb37ec6-3e12-44d7-b04d-09b867830cae" providerId="ADAL" clId="{21AB99DB-ECA2-4CB6-B623-9CA574BFAB63}" dt="2018-05-20T04:55:02.887" v="553" actId="26606"/>
          <ac:spMkLst>
            <pc:docMk/>
            <pc:sldMk cId="212889504" sldId="282"/>
            <ac:spMk id="17" creationId="{AFDC5FF6-3DE5-408E-98E6-2D6597166C72}"/>
          </ac:spMkLst>
        </pc:spChg>
        <pc:graphicFrameChg chg="add del">
          <ac:chgData name="Victor Stany Rozario" userId="dbb37ec6-3e12-44d7-b04d-09b867830cae" providerId="ADAL" clId="{21AB99DB-ECA2-4CB6-B623-9CA574BFAB63}" dt="2018-05-20T04:55:02.871" v="552" actId="26606"/>
          <ac:graphicFrameMkLst>
            <pc:docMk/>
            <pc:sldMk cId="212889504" sldId="282"/>
            <ac:graphicFrameMk id="7" creationId="{7FA96B29-5818-402A-94CA-3F78DC34C86A}"/>
          </ac:graphicFrameMkLst>
        </pc:graphicFrameChg>
        <pc:cxnChg chg="add del">
          <ac:chgData name="Victor Stany Rozario" userId="dbb37ec6-3e12-44d7-b04d-09b867830cae" providerId="ADAL" clId="{21AB99DB-ECA2-4CB6-B623-9CA574BFAB63}" dt="2018-05-20T04:55:02.871" v="552" actId="26606"/>
          <ac:cxnSpMkLst>
            <pc:docMk/>
            <pc:sldMk cId="212889504" sldId="282"/>
            <ac:cxnSpMk id="14" creationId="{550D2BD1-98F9-412D-905B-3A843EF4078B}"/>
          </ac:cxnSpMkLst>
        </pc:cxnChg>
        <pc:cxnChg chg="add del">
          <ac:chgData name="Victor Stany Rozario" userId="dbb37ec6-3e12-44d7-b04d-09b867830cae" providerId="ADAL" clId="{21AB99DB-ECA2-4CB6-B623-9CA574BFAB63}" dt="2018-05-20T06:35:16.226" v="635" actId="1076"/>
          <ac:cxnSpMkLst>
            <pc:docMk/>
            <pc:sldMk cId="212889504" sldId="282"/>
            <ac:cxnSpMk id="16" creationId="{2D72A2C9-F3CA-4216-8BAD-FA4C970C3C4E}"/>
          </ac:cxnSpMkLst>
        </pc:cxnChg>
      </pc:sldChg>
      <pc:sldChg chg="addSp delSp modSp add">
        <pc:chgData name="Victor Stany Rozario" userId="dbb37ec6-3e12-44d7-b04d-09b867830cae" providerId="ADAL" clId="{21AB99DB-ECA2-4CB6-B623-9CA574BFAB63}" dt="2018-05-20T06:43:50.502" v="673" actId="1076"/>
        <pc:sldMkLst>
          <pc:docMk/>
          <pc:sldMk cId="2963363131" sldId="283"/>
        </pc:sldMkLst>
        <pc:spChg chg="del">
          <ac:chgData name="Victor Stany Rozario" userId="dbb37ec6-3e12-44d7-b04d-09b867830cae" providerId="ADAL" clId="{21AB99DB-ECA2-4CB6-B623-9CA574BFAB63}" dt="2018-05-20T02:19:28.062" v="212" actId="478"/>
          <ac:spMkLst>
            <pc:docMk/>
            <pc:sldMk cId="2963363131" sldId="283"/>
            <ac:spMk id="2" creationId="{7E94F05A-A524-45B8-B9C1-195C4ADD6F7A}"/>
          </ac:spMkLst>
        </pc:spChg>
        <pc:spChg chg="del">
          <ac:chgData name="Victor Stany Rozario" userId="dbb37ec6-3e12-44d7-b04d-09b867830cae" providerId="ADAL" clId="{21AB99DB-ECA2-4CB6-B623-9CA574BFAB63}" dt="2018-05-20T02:19:28.062" v="212" actId="478"/>
          <ac:spMkLst>
            <pc:docMk/>
            <pc:sldMk cId="2963363131" sldId="283"/>
            <ac:spMk id="3" creationId="{1F1DA3B8-3B32-400A-8095-C392C5A46AA0}"/>
          </ac:spMkLst>
        </pc:spChg>
        <pc:spChg chg="add del">
          <ac:chgData name="Victor Stany Rozario" userId="dbb37ec6-3e12-44d7-b04d-09b867830cae" providerId="ADAL" clId="{21AB99DB-ECA2-4CB6-B623-9CA574BFAB63}" dt="2018-05-20T02:19:45.253" v="220" actId="2711"/>
          <ac:spMkLst>
            <pc:docMk/>
            <pc:sldMk cId="2963363131" sldId="283"/>
            <ac:spMk id="4" creationId="{CC501B02-8B00-4538-9464-816B79127835}"/>
          </ac:spMkLst>
        </pc:spChg>
        <pc:spChg chg="add del">
          <ac:chgData name="Victor Stany Rozario" userId="dbb37ec6-3e12-44d7-b04d-09b867830cae" providerId="ADAL" clId="{21AB99DB-ECA2-4CB6-B623-9CA574BFAB63}" dt="2018-05-20T02:19:45.253" v="220" actId="2711"/>
          <ac:spMkLst>
            <pc:docMk/>
            <pc:sldMk cId="2963363131" sldId="283"/>
            <ac:spMk id="6" creationId="{4B78D20B-5DA4-4D9C-80F2-91CA2BEA1697}"/>
          </ac:spMkLst>
        </pc:spChg>
        <pc:spChg chg="add del">
          <ac:chgData name="Victor Stany Rozario" userId="dbb37ec6-3e12-44d7-b04d-09b867830cae" providerId="ADAL" clId="{21AB99DB-ECA2-4CB6-B623-9CA574BFAB63}" dt="2018-05-20T02:19:45.253" v="220" actId="2711"/>
          <ac:spMkLst>
            <pc:docMk/>
            <pc:sldMk cId="2963363131" sldId="283"/>
            <ac:spMk id="7" creationId="{8E11A083-8624-4020-8AD8-E4E8BDC528E3}"/>
          </ac:spMkLst>
        </pc:spChg>
        <pc:spChg chg="add del mod">
          <ac:chgData name="Victor Stany Rozario" userId="dbb37ec6-3e12-44d7-b04d-09b867830cae" providerId="ADAL" clId="{21AB99DB-ECA2-4CB6-B623-9CA574BFAB63}" dt="2018-05-20T02:21:14.093" v="250" actId="478"/>
          <ac:spMkLst>
            <pc:docMk/>
            <pc:sldMk cId="2963363131" sldId="283"/>
            <ac:spMk id="8" creationId="{621D1303-B745-410B-9960-B2F993B6AE27}"/>
          </ac:spMkLst>
        </pc:spChg>
        <pc:spChg chg="add mod">
          <ac:chgData name="Victor Stany Rozario" userId="dbb37ec6-3e12-44d7-b04d-09b867830cae" providerId="ADAL" clId="{21AB99DB-ECA2-4CB6-B623-9CA574BFAB63}" dt="2018-05-20T06:43:43.361" v="672" actId="14100"/>
          <ac:spMkLst>
            <pc:docMk/>
            <pc:sldMk cId="2963363131" sldId="283"/>
            <ac:spMk id="10" creationId="{1D70FF04-4374-4B52-888B-5C60B68A2C8F}"/>
          </ac:spMkLst>
        </pc:spChg>
        <pc:spChg chg="add mod">
          <ac:chgData name="Victor Stany Rozario" userId="dbb37ec6-3e12-44d7-b04d-09b867830cae" providerId="ADAL" clId="{21AB99DB-ECA2-4CB6-B623-9CA574BFAB63}" dt="2018-05-20T06:43:50.502" v="673" actId="1076"/>
          <ac:spMkLst>
            <pc:docMk/>
            <pc:sldMk cId="2963363131" sldId="283"/>
            <ac:spMk id="11" creationId="{1948BEF5-1640-4B5A-A044-B11C73D5AF84}"/>
          </ac:spMkLst>
        </pc:spChg>
        <pc:picChg chg="add del">
          <ac:chgData name="Victor Stany Rozario" userId="dbb37ec6-3e12-44d7-b04d-09b867830cae" providerId="ADAL" clId="{21AB99DB-ECA2-4CB6-B623-9CA574BFAB63}" dt="2018-05-20T02:19:45.253" v="220" actId="2711"/>
          <ac:picMkLst>
            <pc:docMk/>
            <pc:sldMk cId="2963363131" sldId="283"/>
            <ac:picMk id="5" creationId="{813384DA-5182-4ADB-A623-91214C136273}"/>
          </ac:picMkLst>
        </pc:picChg>
        <pc:picChg chg="add mod">
          <ac:chgData name="Victor Stany Rozario" userId="dbb37ec6-3e12-44d7-b04d-09b867830cae" providerId="ADAL" clId="{21AB99DB-ECA2-4CB6-B623-9CA574BFAB63}" dt="2018-05-20T02:21:16.254" v="251" actId="1076"/>
          <ac:picMkLst>
            <pc:docMk/>
            <pc:sldMk cId="2963363131" sldId="283"/>
            <ac:picMk id="9" creationId="{31FE0968-F8ED-41C4-A128-1DBD73FCEEDE}"/>
          </ac:picMkLst>
        </pc:picChg>
      </pc:sldChg>
    </pc:docChg>
  </pc:docChgLst>
  <pc:docChgLst>
    <pc:chgData name="Victor Stany Rozario" userId="dbb37ec6-3e12-44d7-b04d-09b867830cae" providerId="ADAL" clId="{84B4BCF6-487F-4331-9E10-FD88B8283F0D}"/>
    <pc:docChg chg="undo redo custSel modSld">
      <pc:chgData name="Victor Stany Rozario" userId="dbb37ec6-3e12-44d7-b04d-09b867830cae" providerId="ADAL" clId="{84B4BCF6-487F-4331-9E10-FD88B8283F0D}" dt="2018-05-23T03:23:08.981" v="374" actId="122"/>
      <pc:docMkLst>
        <pc:docMk/>
      </pc:docMkLst>
      <pc:sldChg chg="modSp">
        <pc:chgData name="Victor Stany Rozario" userId="dbb37ec6-3e12-44d7-b04d-09b867830cae" providerId="ADAL" clId="{84B4BCF6-487F-4331-9E10-FD88B8283F0D}" dt="2018-05-23T02:59:23.684" v="18" actId="1076"/>
        <pc:sldMkLst>
          <pc:docMk/>
          <pc:sldMk cId="0" sldId="256"/>
        </pc:sldMkLst>
        <pc:spChg chg="mod">
          <ac:chgData name="Victor Stany Rozario" userId="dbb37ec6-3e12-44d7-b04d-09b867830cae" providerId="ADAL" clId="{84B4BCF6-487F-4331-9E10-FD88B8283F0D}" dt="2018-05-23T02:59:23.684" v="18" actId="1076"/>
          <ac:spMkLst>
            <pc:docMk/>
            <pc:sldMk cId="0" sldId="256"/>
            <ac:spMk id="2" creationId="{00000000-0000-0000-0000-000000000000}"/>
          </ac:spMkLst>
        </pc:spChg>
        <pc:spChg chg="mod">
          <ac:chgData name="Victor Stany Rozario" userId="dbb37ec6-3e12-44d7-b04d-09b867830cae" providerId="ADAL" clId="{84B4BCF6-487F-4331-9E10-FD88B8283F0D}" dt="2018-05-23T02:59:14.606" v="16" actId="1076"/>
          <ac:spMkLst>
            <pc:docMk/>
            <pc:sldMk cId="0" sldId="256"/>
            <ac:spMk id="3" creationId="{00000000-0000-0000-0000-000000000000}"/>
          </ac:spMkLst>
        </pc:spChg>
      </pc:sldChg>
      <pc:sldChg chg="modSp">
        <pc:chgData name="Victor Stany Rozario" userId="dbb37ec6-3e12-44d7-b04d-09b867830cae" providerId="ADAL" clId="{84B4BCF6-487F-4331-9E10-FD88B8283F0D}" dt="2018-05-23T03:01:29.309" v="49" actId="20577"/>
        <pc:sldMkLst>
          <pc:docMk/>
          <pc:sldMk cId="0" sldId="257"/>
        </pc:sldMkLst>
        <pc:graphicFrameChg chg="mod">
          <ac:chgData name="Victor Stany Rozario" userId="dbb37ec6-3e12-44d7-b04d-09b867830cae" providerId="ADAL" clId="{84B4BCF6-487F-4331-9E10-FD88B8283F0D}" dt="2018-05-23T03:01:29.309" v="49" actId="20577"/>
          <ac:graphicFrameMkLst>
            <pc:docMk/>
            <pc:sldMk cId="0" sldId="257"/>
            <ac:graphicFrameMk id="11" creationId="{BED645AD-719E-4DD6-B23A-2871662A9E8D}"/>
          </ac:graphicFrameMkLst>
        </pc:graphicFrameChg>
      </pc:sldChg>
      <pc:sldChg chg="modSp">
        <pc:chgData name="Victor Stany Rozario" userId="dbb37ec6-3e12-44d7-b04d-09b867830cae" providerId="ADAL" clId="{84B4BCF6-487F-4331-9E10-FD88B8283F0D}" dt="2018-05-23T03:02:12.919" v="66" actId="5793"/>
        <pc:sldMkLst>
          <pc:docMk/>
          <pc:sldMk cId="0" sldId="258"/>
        </pc:sldMkLst>
        <pc:spChg chg="mod">
          <ac:chgData name="Victor Stany Rozario" userId="dbb37ec6-3e12-44d7-b04d-09b867830cae" providerId="ADAL" clId="{84B4BCF6-487F-4331-9E10-FD88B8283F0D}" dt="2018-05-23T03:02:12.919" v="66" actId="5793"/>
          <ac:spMkLst>
            <pc:docMk/>
            <pc:sldMk cId="0" sldId="258"/>
            <ac:spMk id="3" creationId="{00000000-0000-0000-0000-000000000000}"/>
          </ac:spMkLst>
        </pc:spChg>
      </pc:sldChg>
      <pc:sldChg chg="modSp">
        <pc:chgData name="Victor Stany Rozario" userId="dbb37ec6-3e12-44d7-b04d-09b867830cae" providerId="ADAL" clId="{84B4BCF6-487F-4331-9E10-FD88B8283F0D}" dt="2018-05-23T03:06:24.059" v="191" actId="122"/>
        <pc:sldMkLst>
          <pc:docMk/>
          <pc:sldMk cId="0" sldId="260"/>
        </pc:sldMkLst>
        <pc:spChg chg="mod">
          <ac:chgData name="Victor Stany Rozario" userId="dbb37ec6-3e12-44d7-b04d-09b867830cae" providerId="ADAL" clId="{84B4BCF6-487F-4331-9E10-FD88B8283F0D}" dt="2018-05-23T03:06:24.059" v="191" actId="122"/>
          <ac:spMkLst>
            <pc:docMk/>
            <pc:sldMk cId="0" sldId="260"/>
            <ac:spMk id="2" creationId="{00000000-0000-0000-0000-000000000000}"/>
          </ac:spMkLst>
        </pc:spChg>
      </pc:sldChg>
      <pc:sldChg chg="modSp">
        <pc:chgData name="Victor Stany Rozario" userId="dbb37ec6-3e12-44d7-b04d-09b867830cae" providerId="ADAL" clId="{84B4BCF6-487F-4331-9E10-FD88B8283F0D}" dt="2018-05-23T03:06:10.295" v="190" actId="122"/>
        <pc:sldMkLst>
          <pc:docMk/>
          <pc:sldMk cId="1931990199" sldId="262"/>
        </pc:sldMkLst>
        <pc:spChg chg="mod">
          <ac:chgData name="Victor Stany Rozario" userId="dbb37ec6-3e12-44d7-b04d-09b867830cae" providerId="ADAL" clId="{84B4BCF6-487F-4331-9E10-FD88B8283F0D}" dt="2018-05-23T03:06:10.295" v="190" actId="122"/>
          <ac:spMkLst>
            <pc:docMk/>
            <pc:sldMk cId="1931990199" sldId="262"/>
            <ac:spMk id="2" creationId="{00000000-0000-0000-0000-000000000000}"/>
          </ac:spMkLst>
        </pc:spChg>
        <pc:spChg chg="mod">
          <ac:chgData name="Victor Stany Rozario" userId="dbb37ec6-3e12-44d7-b04d-09b867830cae" providerId="ADAL" clId="{84B4BCF6-487F-4331-9E10-FD88B8283F0D}" dt="2018-05-23T03:06:00.840" v="188" actId="20577"/>
          <ac:spMkLst>
            <pc:docMk/>
            <pc:sldMk cId="1931990199" sldId="262"/>
            <ac:spMk id="3" creationId="{00000000-0000-0000-0000-000000000000}"/>
          </ac:spMkLst>
        </pc:spChg>
      </pc:sldChg>
      <pc:sldChg chg="modSp">
        <pc:chgData name="Victor Stany Rozario" userId="dbb37ec6-3e12-44d7-b04d-09b867830cae" providerId="ADAL" clId="{84B4BCF6-487F-4331-9E10-FD88B8283F0D}" dt="2018-05-23T03:04:32.231" v="135" actId="20577"/>
        <pc:sldMkLst>
          <pc:docMk/>
          <pc:sldMk cId="1106825959" sldId="272"/>
        </pc:sldMkLst>
        <pc:graphicFrameChg chg="mod">
          <ac:chgData name="Victor Stany Rozario" userId="dbb37ec6-3e12-44d7-b04d-09b867830cae" providerId="ADAL" clId="{84B4BCF6-487F-4331-9E10-FD88B8283F0D}" dt="2018-05-23T03:04:32.231" v="135" actId="20577"/>
          <ac:graphicFrameMkLst>
            <pc:docMk/>
            <pc:sldMk cId="1106825959" sldId="272"/>
            <ac:graphicFrameMk id="9" creationId="{53244568-3637-4BFC-862F-7F7D6BA28466}"/>
          </ac:graphicFrameMkLst>
        </pc:graphicFrameChg>
      </pc:sldChg>
      <pc:sldChg chg="modSp">
        <pc:chgData name="Victor Stany Rozario" userId="dbb37ec6-3e12-44d7-b04d-09b867830cae" providerId="ADAL" clId="{84B4BCF6-487F-4331-9E10-FD88B8283F0D}" dt="2018-05-23T03:06:30.215" v="192" actId="122"/>
        <pc:sldMkLst>
          <pc:docMk/>
          <pc:sldMk cId="996572697" sldId="273"/>
        </pc:sldMkLst>
        <pc:spChg chg="mod">
          <ac:chgData name="Victor Stany Rozario" userId="dbb37ec6-3e12-44d7-b04d-09b867830cae" providerId="ADAL" clId="{84B4BCF6-487F-4331-9E10-FD88B8283F0D}" dt="2018-05-23T03:06:30.215" v="192" actId="122"/>
          <ac:spMkLst>
            <pc:docMk/>
            <pc:sldMk cId="996572697" sldId="273"/>
            <ac:spMk id="4" creationId="{D46B35B8-6624-453F-97A5-DB3ED87EA52F}"/>
          </ac:spMkLst>
        </pc:spChg>
      </pc:sldChg>
      <pc:sldChg chg="addSp delSp modSp">
        <pc:chgData name="Victor Stany Rozario" userId="dbb37ec6-3e12-44d7-b04d-09b867830cae" providerId="ADAL" clId="{84B4BCF6-487F-4331-9E10-FD88B8283F0D}" dt="2018-05-23T03:21:06.090" v="335" actId="122"/>
        <pc:sldMkLst>
          <pc:docMk/>
          <pc:sldMk cId="2312569118" sldId="274"/>
        </pc:sldMkLst>
        <pc:spChg chg="mod">
          <ac:chgData name="Victor Stany Rozario" userId="dbb37ec6-3e12-44d7-b04d-09b867830cae" providerId="ADAL" clId="{84B4BCF6-487F-4331-9E10-FD88B8283F0D}" dt="2018-05-23T03:07:10.735" v="204" actId="113"/>
          <ac:spMkLst>
            <pc:docMk/>
            <pc:sldMk cId="2312569118" sldId="274"/>
            <ac:spMk id="4" creationId="{6486BD6D-F094-4DE7-B20F-9384C044741E}"/>
          </ac:spMkLst>
        </pc:spChg>
        <pc:spChg chg="del mod">
          <ac:chgData name="Victor Stany Rozario" userId="dbb37ec6-3e12-44d7-b04d-09b867830cae" providerId="ADAL" clId="{84B4BCF6-487F-4331-9E10-FD88B8283F0D}" dt="2018-05-23T03:07:19.168" v="206"/>
          <ac:spMkLst>
            <pc:docMk/>
            <pc:sldMk cId="2312569118" sldId="274"/>
            <ac:spMk id="5" creationId="{31D1D8E3-DEE8-457D-9190-118FDB0FB49C}"/>
          </ac:spMkLst>
        </pc:spChg>
        <pc:graphicFrameChg chg="add mod modGraphic">
          <ac:chgData name="Victor Stany Rozario" userId="dbb37ec6-3e12-44d7-b04d-09b867830cae" providerId="ADAL" clId="{84B4BCF6-487F-4331-9E10-FD88B8283F0D}" dt="2018-05-23T03:21:06.090" v="335" actId="122"/>
          <ac:graphicFrameMkLst>
            <pc:docMk/>
            <pc:sldMk cId="2312569118" sldId="274"/>
            <ac:graphicFrameMk id="2" creationId="{53BD50D6-76A2-451F-AA4D-3B492D45336B}"/>
          </ac:graphicFrameMkLst>
        </pc:graphicFrameChg>
      </pc:sldChg>
      <pc:sldChg chg="modSp">
        <pc:chgData name="Victor Stany Rozario" userId="dbb37ec6-3e12-44d7-b04d-09b867830cae" providerId="ADAL" clId="{84B4BCF6-487F-4331-9E10-FD88B8283F0D}" dt="2018-05-23T03:23:08.981" v="374" actId="122"/>
        <pc:sldMkLst>
          <pc:docMk/>
          <pc:sldMk cId="2963363131" sldId="283"/>
        </pc:sldMkLst>
        <pc:spChg chg="mod">
          <ac:chgData name="Victor Stany Rozario" userId="dbb37ec6-3e12-44d7-b04d-09b867830cae" providerId="ADAL" clId="{84B4BCF6-487F-4331-9E10-FD88B8283F0D}" dt="2018-05-23T03:23:08.981" v="374" actId="122"/>
          <ac:spMkLst>
            <pc:docMk/>
            <pc:sldMk cId="2963363131" sldId="283"/>
            <ac:spMk id="10" creationId="{1D70FF04-4374-4B52-888B-5C60B68A2C8F}"/>
          </ac:spMkLst>
        </pc:spChg>
        <pc:spChg chg="mod">
          <ac:chgData name="Victor Stany Rozario" userId="dbb37ec6-3e12-44d7-b04d-09b867830cae" providerId="ADAL" clId="{84B4BCF6-487F-4331-9E10-FD88B8283F0D}" dt="2018-05-23T03:23:07.262" v="373" actId="122"/>
          <ac:spMkLst>
            <pc:docMk/>
            <pc:sldMk cId="2963363131" sldId="283"/>
            <ac:spMk id="11" creationId="{1948BEF5-1640-4B5A-A044-B11C73D5AF84}"/>
          </ac:spMkLst>
        </pc:spChg>
        <pc:picChg chg="mod">
          <ac:chgData name="Victor Stany Rozario" userId="dbb37ec6-3e12-44d7-b04d-09b867830cae" providerId="ADAL" clId="{84B4BCF6-487F-4331-9E10-FD88B8283F0D}" dt="2018-05-23T03:22:30.153" v="363" actId="1076"/>
          <ac:picMkLst>
            <pc:docMk/>
            <pc:sldMk cId="2963363131" sldId="283"/>
            <ac:picMk id="9" creationId="{31FE0968-F8ED-41C4-A128-1DBD73FCEEDE}"/>
          </ac:picMkLst>
        </pc:picChg>
      </pc:sldChg>
    </pc:docChg>
  </pc:docChgLst>
  <pc:docChgLst>
    <pc:chgData name="Victor Stany Rozario" userId="dbb37ec6-3e12-44d7-b04d-09b867830cae" providerId="ADAL" clId="{80AC6D57-5452-42D0-A732-EBB7B226DE8C}"/>
    <pc:docChg chg="undo redo custSel modSld">
      <pc:chgData name="Victor Stany Rozario" userId="dbb37ec6-3e12-44d7-b04d-09b867830cae" providerId="ADAL" clId="{80AC6D57-5452-42D0-A732-EBB7B226DE8C}" dt="2019-09-15T06:12:25.748" v="218" actId="20577"/>
      <pc:docMkLst>
        <pc:docMk/>
      </pc:docMkLst>
      <pc:sldChg chg="modSp">
        <pc:chgData name="Victor Stany Rozario" userId="dbb37ec6-3e12-44d7-b04d-09b867830cae" providerId="ADAL" clId="{80AC6D57-5452-42D0-A732-EBB7B226DE8C}" dt="2019-09-15T05:58:15.469" v="19" actId="20577"/>
        <pc:sldMkLst>
          <pc:docMk/>
          <pc:sldMk cId="0" sldId="256"/>
        </pc:sldMkLst>
        <pc:spChg chg="mod">
          <ac:chgData name="Victor Stany Rozario" userId="dbb37ec6-3e12-44d7-b04d-09b867830cae" providerId="ADAL" clId="{80AC6D57-5452-42D0-A732-EBB7B226DE8C}" dt="2019-09-15T05:58:15.469" v="19" actId="20577"/>
          <ac:spMkLst>
            <pc:docMk/>
            <pc:sldMk cId="0" sldId="256"/>
            <ac:spMk id="2" creationId="{00000000-0000-0000-0000-000000000000}"/>
          </ac:spMkLst>
        </pc:spChg>
      </pc:sldChg>
      <pc:sldChg chg="modSp">
        <pc:chgData name="Victor Stany Rozario" userId="dbb37ec6-3e12-44d7-b04d-09b867830cae" providerId="ADAL" clId="{80AC6D57-5452-42D0-A732-EBB7B226DE8C}" dt="2019-09-15T06:01:14.319" v="50" actId="1036"/>
        <pc:sldMkLst>
          <pc:docMk/>
          <pc:sldMk cId="0" sldId="257"/>
        </pc:sldMkLst>
        <pc:graphicFrameChg chg="mod">
          <ac:chgData name="Victor Stany Rozario" userId="dbb37ec6-3e12-44d7-b04d-09b867830cae" providerId="ADAL" clId="{80AC6D57-5452-42D0-A732-EBB7B226DE8C}" dt="2019-09-15T06:01:14.319" v="50" actId="1036"/>
          <ac:graphicFrameMkLst>
            <pc:docMk/>
            <pc:sldMk cId="0" sldId="257"/>
            <ac:graphicFrameMk id="11" creationId="{BED645AD-719E-4DD6-B23A-2871662A9E8D}"/>
          </ac:graphicFrameMkLst>
        </pc:graphicFrameChg>
      </pc:sldChg>
      <pc:sldChg chg="modSp">
        <pc:chgData name="Victor Stany Rozario" userId="dbb37ec6-3e12-44d7-b04d-09b867830cae" providerId="ADAL" clId="{80AC6D57-5452-42D0-A732-EBB7B226DE8C}" dt="2019-09-15T06:02:13.216" v="62" actId="20577"/>
        <pc:sldMkLst>
          <pc:docMk/>
          <pc:sldMk cId="0" sldId="258"/>
        </pc:sldMkLst>
        <pc:spChg chg="mod">
          <ac:chgData name="Victor Stany Rozario" userId="dbb37ec6-3e12-44d7-b04d-09b867830cae" providerId="ADAL" clId="{80AC6D57-5452-42D0-A732-EBB7B226DE8C}" dt="2019-09-15T06:02:13.216" v="62" actId="20577"/>
          <ac:spMkLst>
            <pc:docMk/>
            <pc:sldMk cId="0" sldId="258"/>
            <ac:spMk id="2" creationId="{00000000-0000-0000-0000-000000000000}"/>
          </ac:spMkLst>
        </pc:spChg>
        <pc:spChg chg="mod">
          <ac:chgData name="Victor Stany Rozario" userId="dbb37ec6-3e12-44d7-b04d-09b867830cae" providerId="ADAL" clId="{80AC6D57-5452-42D0-A732-EBB7B226DE8C}" dt="2019-09-15T06:02:01.625" v="55" actId="2711"/>
          <ac:spMkLst>
            <pc:docMk/>
            <pc:sldMk cId="0" sldId="258"/>
            <ac:spMk id="3" creationId="{00000000-0000-0000-0000-000000000000}"/>
          </ac:spMkLst>
        </pc:spChg>
      </pc:sldChg>
      <pc:sldChg chg="modSp">
        <pc:chgData name="Victor Stany Rozario" userId="dbb37ec6-3e12-44d7-b04d-09b867830cae" providerId="ADAL" clId="{80AC6D57-5452-42D0-A732-EBB7B226DE8C}" dt="2019-09-15T06:12:25.748" v="218" actId="20577"/>
        <pc:sldMkLst>
          <pc:docMk/>
          <pc:sldMk cId="1931990199" sldId="262"/>
        </pc:sldMkLst>
        <pc:spChg chg="mod">
          <ac:chgData name="Victor Stany Rozario" userId="dbb37ec6-3e12-44d7-b04d-09b867830cae" providerId="ADAL" clId="{80AC6D57-5452-42D0-A732-EBB7B226DE8C}" dt="2019-09-15T06:06:00.416" v="101" actId="20577"/>
          <ac:spMkLst>
            <pc:docMk/>
            <pc:sldMk cId="1931990199" sldId="262"/>
            <ac:spMk id="2" creationId="{00000000-0000-0000-0000-000000000000}"/>
          </ac:spMkLst>
        </pc:spChg>
        <pc:spChg chg="mod">
          <ac:chgData name="Victor Stany Rozario" userId="dbb37ec6-3e12-44d7-b04d-09b867830cae" providerId="ADAL" clId="{80AC6D57-5452-42D0-A732-EBB7B226DE8C}" dt="2019-09-15T06:12:25.748" v="218" actId="20577"/>
          <ac:spMkLst>
            <pc:docMk/>
            <pc:sldMk cId="1931990199" sldId="262"/>
            <ac:spMk id="3" creationId="{00000000-0000-0000-0000-000000000000}"/>
          </ac:spMkLst>
        </pc:spChg>
      </pc:sldChg>
      <pc:sldChg chg="modSp">
        <pc:chgData name="Victor Stany Rozario" userId="dbb37ec6-3e12-44d7-b04d-09b867830cae" providerId="ADAL" clId="{80AC6D57-5452-42D0-A732-EBB7B226DE8C}" dt="2019-09-15T06:04:51.992" v="66" actId="404"/>
        <pc:sldMkLst>
          <pc:docMk/>
          <pc:sldMk cId="1106825959" sldId="272"/>
        </pc:sldMkLst>
        <pc:graphicFrameChg chg="mod">
          <ac:chgData name="Victor Stany Rozario" userId="dbb37ec6-3e12-44d7-b04d-09b867830cae" providerId="ADAL" clId="{80AC6D57-5452-42D0-A732-EBB7B226DE8C}" dt="2019-09-15T06:04:51.992" v="66" actId="404"/>
          <ac:graphicFrameMkLst>
            <pc:docMk/>
            <pc:sldMk cId="1106825959" sldId="272"/>
            <ac:graphicFrameMk id="9" creationId="{53244568-3637-4BFC-862F-7F7D6BA28466}"/>
          </ac:graphicFrameMkLst>
        </pc:graphicFrameChg>
      </pc:sldChg>
      <pc:sldChg chg="modSp">
        <pc:chgData name="Victor Stany Rozario" userId="dbb37ec6-3e12-44d7-b04d-09b867830cae" providerId="ADAL" clId="{80AC6D57-5452-42D0-A732-EBB7B226DE8C}" dt="2019-09-15T06:08:25.258" v="161" actId="20577"/>
        <pc:sldMkLst>
          <pc:docMk/>
          <pc:sldMk cId="2312569118" sldId="274"/>
        </pc:sldMkLst>
        <pc:graphicFrameChg chg="modGraphic">
          <ac:chgData name="Victor Stany Rozario" userId="dbb37ec6-3e12-44d7-b04d-09b867830cae" providerId="ADAL" clId="{80AC6D57-5452-42D0-A732-EBB7B226DE8C}" dt="2019-09-15T06:08:25.258" v="161" actId="20577"/>
          <ac:graphicFrameMkLst>
            <pc:docMk/>
            <pc:sldMk cId="2312569118" sldId="274"/>
            <ac:graphicFrameMk id="2" creationId="{53BD50D6-76A2-451F-AA4D-3B492D45336B}"/>
          </ac:graphicFrameMkLst>
        </pc:graphicFrameChg>
      </pc:sldChg>
      <pc:sldChg chg="addSp delSp modSp">
        <pc:chgData name="Victor Stany Rozario" userId="dbb37ec6-3e12-44d7-b04d-09b867830cae" providerId="ADAL" clId="{80AC6D57-5452-42D0-A732-EBB7B226DE8C}" dt="2019-09-15T06:10:44.365" v="197" actId="403"/>
        <pc:sldMkLst>
          <pc:docMk/>
          <pc:sldMk cId="2963363131" sldId="283"/>
        </pc:sldMkLst>
        <pc:spChg chg="add mod">
          <ac:chgData name="Victor Stany Rozario" userId="dbb37ec6-3e12-44d7-b04d-09b867830cae" providerId="ADAL" clId="{80AC6D57-5452-42D0-A732-EBB7B226DE8C}" dt="2019-09-15T06:10:24.932" v="194" actId="1076"/>
          <ac:spMkLst>
            <pc:docMk/>
            <pc:sldMk cId="2963363131" sldId="283"/>
            <ac:spMk id="2" creationId="{FA280268-8F88-4734-A000-38CF4F30FF29}"/>
          </ac:spMkLst>
        </pc:spChg>
        <pc:spChg chg="del mod">
          <ac:chgData name="Victor Stany Rozario" userId="dbb37ec6-3e12-44d7-b04d-09b867830cae" providerId="ADAL" clId="{80AC6D57-5452-42D0-A732-EBB7B226DE8C}" dt="2019-09-15T06:10:12.592" v="191" actId="478"/>
          <ac:spMkLst>
            <pc:docMk/>
            <pc:sldMk cId="2963363131" sldId="283"/>
            <ac:spMk id="10" creationId="{1D70FF04-4374-4B52-888B-5C60B68A2C8F}"/>
          </ac:spMkLst>
        </pc:spChg>
        <pc:spChg chg="mod">
          <ac:chgData name="Victor Stany Rozario" userId="dbb37ec6-3e12-44d7-b04d-09b867830cae" providerId="ADAL" clId="{80AC6D57-5452-42D0-A732-EBB7B226DE8C}" dt="2019-09-15T06:10:44.365" v="197" actId="403"/>
          <ac:spMkLst>
            <pc:docMk/>
            <pc:sldMk cId="2963363131" sldId="283"/>
            <ac:spMk id="11" creationId="{1948BEF5-1640-4B5A-A044-B11C73D5AF84}"/>
          </ac:spMkLst>
        </pc:spChg>
      </pc:sldChg>
    </pc:docChg>
  </pc:docChgLst>
  <pc:docChgLst>
    <pc:chgData name="Victor Stany Rozario" userId="dbb37ec6-3e12-44d7-b04d-09b867830cae" providerId="ADAL" clId="{C6247BA5-A3C8-4BB1-9651-8249FD9C08DE}"/>
    <pc:docChg chg="modSld">
      <pc:chgData name="Victor Stany Rozario" userId="dbb37ec6-3e12-44d7-b04d-09b867830cae" providerId="ADAL" clId="{C6247BA5-A3C8-4BB1-9651-8249FD9C08DE}" dt="2020-01-22T03:41:54.522" v="17"/>
      <pc:docMkLst>
        <pc:docMk/>
      </pc:docMkLst>
      <pc:sldChg chg="modSp">
        <pc:chgData name="Victor Stany Rozario" userId="dbb37ec6-3e12-44d7-b04d-09b867830cae" providerId="ADAL" clId="{C6247BA5-A3C8-4BB1-9651-8249FD9C08DE}" dt="2020-01-22T03:23:43.744" v="11"/>
        <pc:sldMkLst>
          <pc:docMk/>
          <pc:sldMk cId="0" sldId="256"/>
        </pc:sldMkLst>
        <pc:spChg chg="mod">
          <ac:chgData name="Victor Stany Rozario" userId="dbb37ec6-3e12-44d7-b04d-09b867830cae" providerId="ADAL" clId="{C6247BA5-A3C8-4BB1-9651-8249FD9C08DE}" dt="2020-01-22T03:23:43.744" v="11"/>
          <ac:spMkLst>
            <pc:docMk/>
            <pc:sldMk cId="0" sldId="256"/>
            <ac:spMk id="2" creationId="{00000000-0000-0000-0000-000000000000}"/>
          </ac:spMkLst>
        </pc:spChg>
      </pc:sldChg>
      <pc:sldChg chg="modSp">
        <pc:chgData name="Victor Stany Rozario" userId="dbb37ec6-3e12-44d7-b04d-09b867830cae" providerId="ADAL" clId="{C6247BA5-A3C8-4BB1-9651-8249FD9C08DE}" dt="2020-01-22T03:27:11.351" v="16" actId="20577"/>
        <pc:sldMkLst>
          <pc:docMk/>
          <pc:sldMk cId="0" sldId="257"/>
        </pc:sldMkLst>
        <pc:graphicFrameChg chg="mod">
          <ac:chgData name="Victor Stany Rozario" userId="dbb37ec6-3e12-44d7-b04d-09b867830cae" providerId="ADAL" clId="{C6247BA5-A3C8-4BB1-9651-8249FD9C08DE}" dt="2020-01-22T03:27:11.351" v="16" actId="20577"/>
          <ac:graphicFrameMkLst>
            <pc:docMk/>
            <pc:sldMk cId="0" sldId="257"/>
            <ac:graphicFrameMk id="11" creationId="{BED645AD-719E-4DD6-B23A-2871662A9E8D}"/>
          </ac:graphicFrameMkLst>
        </pc:graphicFrameChg>
      </pc:sldChg>
      <pc:sldChg chg="modSp">
        <pc:chgData name="Victor Stany Rozario" userId="dbb37ec6-3e12-44d7-b04d-09b867830cae" providerId="ADAL" clId="{C6247BA5-A3C8-4BB1-9651-8249FD9C08DE}" dt="2020-01-22T03:19:42.209" v="7" actId="20577"/>
        <pc:sldMkLst>
          <pc:docMk/>
          <pc:sldMk cId="0" sldId="265"/>
        </pc:sldMkLst>
        <pc:spChg chg="mod">
          <ac:chgData name="Victor Stany Rozario" userId="dbb37ec6-3e12-44d7-b04d-09b867830cae" providerId="ADAL" clId="{C6247BA5-A3C8-4BB1-9651-8249FD9C08DE}" dt="2020-01-22T03:19:42.209" v="7" actId="20577"/>
          <ac:spMkLst>
            <pc:docMk/>
            <pc:sldMk cId="0" sldId="265"/>
            <ac:spMk id="3" creationId="{00000000-0000-0000-0000-000000000000}"/>
          </ac:spMkLst>
        </pc:spChg>
      </pc:sldChg>
      <pc:sldChg chg="modSp">
        <pc:chgData name="Victor Stany Rozario" userId="dbb37ec6-3e12-44d7-b04d-09b867830cae" providerId="ADAL" clId="{C6247BA5-A3C8-4BB1-9651-8249FD9C08DE}" dt="2020-01-22T03:41:54.522" v="17"/>
        <pc:sldMkLst>
          <pc:docMk/>
          <pc:sldMk cId="2963363131" sldId="283"/>
        </pc:sldMkLst>
        <pc:spChg chg="mod">
          <ac:chgData name="Victor Stany Rozario" userId="dbb37ec6-3e12-44d7-b04d-09b867830cae" providerId="ADAL" clId="{C6247BA5-A3C8-4BB1-9651-8249FD9C08DE}" dt="2020-01-22T03:41:54.522" v="17"/>
          <ac:spMkLst>
            <pc:docMk/>
            <pc:sldMk cId="2963363131" sldId="283"/>
            <ac:spMk id="11" creationId="{1948BEF5-1640-4B5A-A044-B11C73D5AF84}"/>
          </ac:spMkLst>
        </pc:spChg>
      </pc:sldChg>
    </pc:docChg>
  </pc:docChgLst>
  <pc:docChgLst>
    <pc:chgData name="Victor Stany Rozario" userId="dbb37ec6-3e12-44d7-b04d-09b867830cae" providerId="ADAL" clId="{0761B531-9C79-4885-914E-32A8500870A7}"/>
    <pc:docChg chg="modSld">
      <pc:chgData name="Victor Stany Rozario" userId="dbb37ec6-3e12-44d7-b04d-09b867830cae" providerId="ADAL" clId="{0761B531-9C79-4885-914E-32A8500870A7}" dt="2019-09-15T02:24:47.855" v="41" actId="20577"/>
      <pc:docMkLst>
        <pc:docMk/>
      </pc:docMkLst>
      <pc:sldChg chg="modSp">
        <pc:chgData name="Victor Stany Rozario" userId="dbb37ec6-3e12-44d7-b04d-09b867830cae" providerId="ADAL" clId="{0761B531-9C79-4885-914E-32A8500870A7}" dt="2019-09-14T18:30:25.144" v="5" actId="20577"/>
        <pc:sldMkLst>
          <pc:docMk/>
          <pc:sldMk cId="0" sldId="256"/>
        </pc:sldMkLst>
        <pc:spChg chg="mod">
          <ac:chgData name="Victor Stany Rozario" userId="dbb37ec6-3e12-44d7-b04d-09b867830cae" providerId="ADAL" clId="{0761B531-9C79-4885-914E-32A8500870A7}" dt="2019-09-14T18:30:25.144" v="5" actId="20577"/>
          <ac:spMkLst>
            <pc:docMk/>
            <pc:sldMk cId="0" sldId="256"/>
            <ac:spMk id="2" creationId="{00000000-0000-0000-0000-000000000000}"/>
          </ac:spMkLst>
        </pc:spChg>
      </pc:sldChg>
      <pc:sldChg chg="modSp">
        <pc:chgData name="Victor Stany Rozario" userId="dbb37ec6-3e12-44d7-b04d-09b867830cae" providerId="ADAL" clId="{0761B531-9C79-4885-914E-32A8500870A7}" dt="2019-09-14T18:31:04.681" v="18" actId="5793"/>
        <pc:sldMkLst>
          <pc:docMk/>
          <pc:sldMk cId="0" sldId="265"/>
        </pc:sldMkLst>
        <pc:spChg chg="mod">
          <ac:chgData name="Victor Stany Rozario" userId="dbb37ec6-3e12-44d7-b04d-09b867830cae" providerId="ADAL" clId="{0761B531-9C79-4885-914E-32A8500870A7}" dt="2019-09-14T18:31:04.681" v="18" actId="5793"/>
          <ac:spMkLst>
            <pc:docMk/>
            <pc:sldMk cId="0" sldId="265"/>
            <ac:spMk id="3" creationId="{00000000-0000-0000-0000-000000000000}"/>
          </ac:spMkLst>
        </pc:spChg>
      </pc:sldChg>
      <pc:sldChg chg="modSp">
        <pc:chgData name="Victor Stany Rozario" userId="dbb37ec6-3e12-44d7-b04d-09b867830cae" providerId="ADAL" clId="{0761B531-9C79-4885-914E-32A8500870A7}" dt="2019-09-15T02:24:47.855" v="41" actId="20577"/>
        <pc:sldMkLst>
          <pc:docMk/>
          <pc:sldMk cId="2312569118" sldId="274"/>
        </pc:sldMkLst>
        <pc:graphicFrameChg chg="modGraphic">
          <ac:chgData name="Victor Stany Rozario" userId="dbb37ec6-3e12-44d7-b04d-09b867830cae" providerId="ADAL" clId="{0761B531-9C79-4885-914E-32A8500870A7}" dt="2019-09-15T02:24:47.855" v="41" actId="20577"/>
          <ac:graphicFrameMkLst>
            <pc:docMk/>
            <pc:sldMk cId="2312569118" sldId="274"/>
            <ac:graphicFrameMk id="2" creationId="{53BD50D6-76A2-451F-AA4D-3B492D45336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dgm:spPr/>
      <dgm:t>
        <a:bodyPr/>
        <a:lstStyle/>
        <a:p>
          <a:endParaRPr lang="en-US"/>
        </a:p>
      </dgm:t>
    </dgm:pt>
    <dgm:pt modelId="{B23E4F2C-F714-47A3-B542-83E0663547C3}">
      <dgm:prSet custT="1"/>
      <dgm:spPr/>
      <dgm:t>
        <a:bodyPr/>
        <a:lstStyle/>
        <a:p>
          <a:r>
            <a:rPr lang="en-US" sz="160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dgm:t>
        <a:bodyPr/>
        <a:lstStyle/>
        <a:p>
          <a:r>
            <a:rPr lang="en-US" sz="160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dgm:t>
        <a:bodyPr/>
        <a:lstStyle/>
        <a:p>
          <a:r>
            <a:rPr lang="en-US" sz="160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dgm:t>
        <a:bodyPr/>
        <a:lstStyle/>
        <a:p>
          <a:r>
            <a:rPr lang="en-US" sz="160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(Information and Database Management)</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i="0" dirty="0"/>
            <a:t>ADVANCED PROGRAMMING WITH .NET</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4164</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3222: Web Technologies</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E72DCC-61B6-4404-84F8-018986BCCFCD}"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53612EF6-1F5E-4453-9EDA-90AF7D78A6BA}">
      <dgm:prSet custT="1"/>
      <dgm:spPr/>
      <dgm:t>
        <a:bodyPr/>
        <a:lstStyle/>
        <a:p>
          <a:r>
            <a:rPr lang="en-US" sz="4800" b="1" dirty="0"/>
            <a:t>One of the most important course </a:t>
          </a:r>
          <a:r>
            <a:rPr lang="en-US" sz="4800" dirty="0"/>
            <a:t>for the students</a:t>
          </a:r>
          <a:r>
            <a:rPr lang="en-US" sz="4800" b="1" dirty="0"/>
            <a:t> heading towards the software industry</a:t>
          </a:r>
          <a:endParaRPr lang="en-US" sz="4800" dirty="0"/>
        </a:p>
      </dgm:t>
    </dgm:pt>
    <dgm:pt modelId="{6943AEDE-F2C6-4DBD-A066-7D05C9F3F906}" type="parTrans" cxnId="{1926F3EF-880D-49D9-BD62-CD69B5698A76}">
      <dgm:prSet/>
      <dgm:spPr/>
      <dgm:t>
        <a:bodyPr/>
        <a:lstStyle/>
        <a:p>
          <a:endParaRPr lang="en-US"/>
        </a:p>
      </dgm:t>
    </dgm:pt>
    <dgm:pt modelId="{746D6F50-DA9F-429C-B843-40CF8CE64AB8}" type="sibTrans" cxnId="{1926F3EF-880D-49D9-BD62-CD69B5698A76}">
      <dgm:prSet/>
      <dgm:spPr/>
      <dgm:t>
        <a:bodyPr/>
        <a:lstStyle/>
        <a:p>
          <a:endParaRPr lang="en-US"/>
        </a:p>
      </dgm:t>
    </dgm:pt>
    <dgm:pt modelId="{8F1F2EE5-B039-4EF7-990F-3B94306A35FE}" type="pres">
      <dgm:prSet presAssocID="{7DE72DCC-61B6-4404-84F8-018986BCCFCD}" presName="vert0" presStyleCnt="0">
        <dgm:presLayoutVars>
          <dgm:dir/>
          <dgm:animOne val="branch"/>
          <dgm:animLvl val="lvl"/>
        </dgm:presLayoutVars>
      </dgm:prSet>
      <dgm:spPr/>
    </dgm:pt>
    <dgm:pt modelId="{0CE22271-CE31-4EF8-95C6-39BFFABA08C8}" type="pres">
      <dgm:prSet presAssocID="{53612EF6-1F5E-4453-9EDA-90AF7D78A6BA}" presName="thickLine" presStyleLbl="alignNode1" presStyleIdx="0" presStyleCnt="1"/>
      <dgm:spPr/>
    </dgm:pt>
    <dgm:pt modelId="{A97BA7B2-6894-4113-87CB-249886CC8952}" type="pres">
      <dgm:prSet presAssocID="{53612EF6-1F5E-4453-9EDA-90AF7D78A6BA}" presName="horz1" presStyleCnt="0"/>
      <dgm:spPr/>
    </dgm:pt>
    <dgm:pt modelId="{4B03A9D9-6983-4BB6-8032-B16C46D6663B}" type="pres">
      <dgm:prSet presAssocID="{53612EF6-1F5E-4453-9EDA-90AF7D78A6BA}" presName="tx1" presStyleLbl="revTx" presStyleIdx="0" presStyleCnt="1" custLinFactNeighborY="598"/>
      <dgm:spPr/>
    </dgm:pt>
    <dgm:pt modelId="{F21E34CE-E892-488A-8961-800DCDFC71F7}" type="pres">
      <dgm:prSet presAssocID="{53612EF6-1F5E-4453-9EDA-90AF7D78A6BA}" presName="vert1" presStyleCnt="0"/>
      <dgm:spPr/>
    </dgm:pt>
  </dgm:ptLst>
  <dgm:cxnLst>
    <dgm:cxn modelId="{FE57400B-9B46-4FE6-8ED8-FA19589ABC0C}" type="presOf" srcId="{7DE72DCC-61B6-4404-84F8-018986BCCFCD}" destId="{8F1F2EE5-B039-4EF7-990F-3B94306A35FE}" srcOrd="0" destOrd="0" presId="urn:microsoft.com/office/officeart/2008/layout/LinedList"/>
    <dgm:cxn modelId="{315B46A4-ADD5-48EB-AB70-8A2E5A1788DE}" type="presOf" srcId="{53612EF6-1F5E-4453-9EDA-90AF7D78A6BA}" destId="{4B03A9D9-6983-4BB6-8032-B16C46D6663B}" srcOrd="0" destOrd="0" presId="urn:microsoft.com/office/officeart/2008/layout/LinedList"/>
    <dgm:cxn modelId="{1926F3EF-880D-49D9-BD62-CD69B5698A76}" srcId="{7DE72DCC-61B6-4404-84F8-018986BCCFCD}" destId="{53612EF6-1F5E-4453-9EDA-90AF7D78A6BA}" srcOrd="0" destOrd="0" parTransId="{6943AEDE-F2C6-4DBD-A066-7D05C9F3F906}" sibTransId="{746D6F50-DA9F-429C-B843-40CF8CE64AB8}"/>
    <dgm:cxn modelId="{570CD469-5736-4982-9F94-BDA4387D7DD2}" type="presParOf" srcId="{8F1F2EE5-B039-4EF7-990F-3B94306A35FE}" destId="{0CE22271-CE31-4EF8-95C6-39BFFABA08C8}" srcOrd="0" destOrd="0" presId="urn:microsoft.com/office/officeart/2008/layout/LinedList"/>
    <dgm:cxn modelId="{05D792E9-79E5-457E-95BD-6D30DE19CBE7}" type="presParOf" srcId="{8F1F2EE5-B039-4EF7-990F-3B94306A35FE}" destId="{A97BA7B2-6894-4113-87CB-249886CC8952}" srcOrd="1" destOrd="0" presId="urn:microsoft.com/office/officeart/2008/layout/LinedList"/>
    <dgm:cxn modelId="{7D545C98-D442-496F-8D45-61DF3135D1CC}" type="presParOf" srcId="{A97BA7B2-6894-4113-87CB-249886CC8952}" destId="{4B03A9D9-6983-4BB6-8032-B16C46D6663B}" srcOrd="0" destOrd="0" presId="urn:microsoft.com/office/officeart/2008/layout/LinedList"/>
    <dgm:cxn modelId="{60EB5922-BB3B-488C-BDB7-81083B0347A5}" type="presParOf" srcId="{A97BA7B2-6894-4113-87CB-249886CC8952}" destId="{F21E34CE-E892-488A-8961-800DCDFC71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dgm:t>
        <a:bodyPr/>
        <a:lstStyle/>
        <a:p>
          <a:r>
            <a:rPr lang="en-US"/>
            <a:t>All the evaluation categories &amp; marks will be uploaded to the VUES within one week of the </a:t>
          </a:r>
          <a:r>
            <a:rPr lang="en-US" i="1"/>
            <a:t>evaluation process</a:t>
          </a:r>
          <a:r>
            <a:rPr lang="en-US"/>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dgm:t>
        <a:bodyPr/>
        <a:lstStyle/>
        <a:p>
          <a:r>
            <a:rPr lang="en-US"/>
            <a:t>Letter grades ‘</a:t>
          </a:r>
          <a:r>
            <a:rPr lang="en-US" b="1"/>
            <a:t>A+</a:t>
          </a:r>
          <a:r>
            <a:rPr lang="en-US"/>
            <a:t>’ through ‘</a:t>
          </a:r>
          <a:r>
            <a:rPr lang="en-US" b="1"/>
            <a:t>F</a:t>
          </a:r>
          <a:r>
            <a:rPr lang="en-US"/>
            <a:t>’ is counted as grades. Other grades ‘</a:t>
          </a:r>
          <a:r>
            <a:rPr lang="en-US" b="1"/>
            <a:t>I</a:t>
          </a:r>
          <a:r>
            <a:rPr lang="en-US"/>
            <a:t>’ and ‘</a:t>
          </a:r>
          <a:r>
            <a:rPr lang="en-US" b="1"/>
            <a:t>UW</a:t>
          </a:r>
          <a:r>
            <a:rPr lang="en-US"/>
            <a:t>’ are considered as temporary grades which are </a:t>
          </a:r>
          <a:r>
            <a:rPr lang="en-US" u="sng"/>
            <a:t>counted/calculated as ‘</a:t>
          </a:r>
          <a:r>
            <a:rPr lang="en-US" b="1" u="sng"/>
            <a:t>F</a:t>
          </a:r>
          <a:r>
            <a:rPr lang="en-US" u="sng"/>
            <a:t>’ grade </a:t>
          </a:r>
          <a:r>
            <a:rPr lang="en-US"/>
            <a:t>in the </a:t>
          </a:r>
          <a:r>
            <a:rPr lang="en-US" b="1"/>
            <a:t>CGPA</a:t>
          </a:r>
          <a:r>
            <a:rPr lang="en-US"/>
            <a:t>. These grades must/will be converted to the actual grades, i.e. ‘</a:t>
          </a:r>
          <a:r>
            <a:rPr lang="en-US" b="1"/>
            <a:t>A+</a:t>
          </a:r>
          <a:r>
            <a:rPr lang="en-US"/>
            <a:t>’ through ‘</a:t>
          </a:r>
          <a:r>
            <a:rPr lang="en-US" b="1"/>
            <a:t>F</a:t>
          </a:r>
          <a:r>
            <a:rPr lang="en-US"/>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dgm:t>
        <a:bodyPr/>
        <a:lstStyle/>
        <a:p>
          <a:r>
            <a:rPr lang="en-US"/>
            <a:t>‘</a:t>
          </a:r>
          <a:r>
            <a:rPr lang="en-US" b="1"/>
            <a:t>I: INCOMPLETE</a:t>
          </a:r>
          <a:r>
            <a:rPr lang="en-US"/>
            <a:t>’ is given to students who have </a:t>
          </a:r>
          <a:r>
            <a:rPr lang="en-US" i="1"/>
            <a:t>missed </a:t>
          </a:r>
          <a:r>
            <a:rPr lang="en-US"/>
            <a:t>at most 30% of </a:t>
          </a:r>
          <a:r>
            <a:rPr lang="en-US" i="1"/>
            <a:t>evaluation categories</a:t>
          </a:r>
          <a:r>
            <a:rPr lang="en-US"/>
            <a:t> (quiz/assignment/etc.).  Students must contact the course teacher for </a:t>
          </a:r>
          <a:r>
            <a:rPr lang="en-US" b="1"/>
            <a:t>makeup</a:t>
          </a:r>
          <a:r>
            <a:rPr lang="en-US"/>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dgm:t>
        <a:bodyPr/>
        <a:lstStyle/>
        <a:p>
          <a:r>
            <a:rPr lang="en-US"/>
            <a:t>‘</a:t>
          </a:r>
          <a:r>
            <a:rPr lang="en-US" b="1"/>
            <a:t>UW: UNOFFICIAL WITHDRAW</a:t>
          </a:r>
          <a:r>
            <a:rPr lang="en-US"/>
            <a:t>’ is given when the </a:t>
          </a:r>
          <a:r>
            <a:rPr lang="en-US" i="1"/>
            <a:t>missing evaluation categories</a:t>
          </a:r>
          <a:r>
            <a:rPr lang="en-US"/>
            <a:t> are too high (more than 30%) to makeup. A student getting ‘UW’ has </a:t>
          </a:r>
          <a:r>
            <a:rPr lang="en-US" b="1"/>
            <a:t>no option but to drop </a:t>
          </a:r>
          <a:r>
            <a:rPr lang="en-US"/>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090967" y="3036"/>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090967" y="3036"/>
        <a:ext cx="4363870" cy="879202"/>
      </dsp:txXfrm>
    </dsp:sp>
    <dsp:sp modelId="{C9E72EB3-790B-4FDA-BEA1-E1350BB6A611}">
      <dsp:nvSpPr>
        <dsp:cNvPr id="0" name=""/>
        <dsp:cNvSpPr/>
      </dsp:nvSpPr>
      <dsp:spPr>
        <a:xfrm>
          <a:off x="0" y="3036"/>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Sustain</a:t>
          </a:r>
        </a:p>
      </dsp:txBody>
      <dsp:txXfrm>
        <a:off x="0" y="3036"/>
        <a:ext cx="1090967" cy="879202"/>
      </dsp:txXfrm>
    </dsp:sp>
    <dsp:sp modelId="{C7E6ECCD-1704-40EF-93D5-41FB63370839}">
      <dsp:nvSpPr>
        <dsp:cNvPr id="0" name=""/>
        <dsp:cNvSpPr/>
      </dsp:nvSpPr>
      <dsp:spPr>
        <a:xfrm>
          <a:off x="1090967" y="934990"/>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090967" y="934990"/>
        <a:ext cx="4363870" cy="879202"/>
      </dsp:txXfrm>
    </dsp:sp>
    <dsp:sp modelId="{18A1AEE4-9EA7-483C-BD3C-6048D406ADF8}">
      <dsp:nvSpPr>
        <dsp:cNvPr id="0" name=""/>
        <dsp:cNvSpPr/>
      </dsp:nvSpPr>
      <dsp:spPr>
        <a:xfrm>
          <a:off x="0" y="934990"/>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Continue</a:t>
          </a:r>
        </a:p>
      </dsp:txBody>
      <dsp:txXfrm>
        <a:off x="0" y="934990"/>
        <a:ext cx="1090967" cy="879202"/>
      </dsp:txXfrm>
    </dsp:sp>
    <dsp:sp modelId="{3FDD9247-4D40-47DF-AE44-C8FB82B64A0F}">
      <dsp:nvSpPr>
        <dsp:cNvPr id="0" name=""/>
        <dsp:cNvSpPr/>
      </dsp:nvSpPr>
      <dsp:spPr>
        <a:xfrm>
          <a:off x="1090967" y="1866944"/>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090967" y="1866944"/>
        <a:ext cx="4363870" cy="879202"/>
      </dsp:txXfrm>
    </dsp:sp>
    <dsp:sp modelId="{A945A047-77FB-4996-A718-6EBED74919D7}">
      <dsp:nvSpPr>
        <dsp:cNvPr id="0" name=""/>
        <dsp:cNvSpPr/>
      </dsp:nvSpPr>
      <dsp:spPr>
        <a:xfrm>
          <a:off x="0" y="1866944"/>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Inculcate</a:t>
          </a:r>
        </a:p>
      </dsp:txBody>
      <dsp:txXfrm>
        <a:off x="0" y="1866944"/>
        <a:ext cx="1090967" cy="879202"/>
      </dsp:txXfrm>
    </dsp:sp>
    <dsp:sp modelId="{D45430CF-3691-45A3-9749-4C1874924889}">
      <dsp:nvSpPr>
        <dsp:cNvPr id="0" name=""/>
        <dsp:cNvSpPr/>
      </dsp:nvSpPr>
      <dsp:spPr>
        <a:xfrm>
          <a:off x="1090967" y="2798898"/>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Enhance research consciousness in discovering new dimensions for curriculum development and enrichment </a:t>
          </a:r>
        </a:p>
      </dsp:txBody>
      <dsp:txXfrm>
        <a:off x="1090967" y="2798898"/>
        <a:ext cx="4363870" cy="879202"/>
      </dsp:txXfrm>
    </dsp:sp>
    <dsp:sp modelId="{7858E30B-2EB9-444E-BB5E-D567CE0A888C}">
      <dsp:nvSpPr>
        <dsp:cNvPr id="0" name=""/>
        <dsp:cNvSpPr/>
      </dsp:nvSpPr>
      <dsp:spPr>
        <a:xfrm>
          <a:off x="0" y="2798898"/>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Enhance</a:t>
          </a:r>
        </a:p>
      </dsp:txBody>
      <dsp:txXfrm>
        <a:off x="0" y="2798898"/>
        <a:ext cx="1090967" cy="879202"/>
      </dsp:txXfrm>
    </dsp:sp>
    <dsp:sp modelId="{38E7A500-9330-4F63-BBBA-52F39918017A}">
      <dsp:nvSpPr>
        <dsp:cNvPr id="0" name=""/>
        <dsp:cNvSpPr/>
      </dsp:nvSpPr>
      <dsp:spPr>
        <a:xfrm>
          <a:off x="1090967" y="3730853"/>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090967" y="3730853"/>
        <a:ext cx="4363870" cy="879202"/>
      </dsp:txXfrm>
    </dsp:sp>
    <dsp:sp modelId="{1D81BABF-AF67-4E17-A53F-5926B3690207}">
      <dsp:nvSpPr>
        <dsp:cNvPr id="0" name=""/>
        <dsp:cNvSpPr/>
      </dsp:nvSpPr>
      <dsp:spPr>
        <a:xfrm>
          <a:off x="0" y="3730853"/>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3730853"/>
        <a:ext cx="1090967" cy="879202"/>
      </dsp:txXfrm>
    </dsp:sp>
    <dsp:sp modelId="{4AC3A14D-D521-4019-AFC0-0CB168029D32}">
      <dsp:nvSpPr>
        <dsp:cNvPr id="0" name=""/>
        <dsp:cNvSpPr/>
      </dsp:nvSpPr>
      <dsp:spPr>
        <a:xfrm>
          <a:off x="1090967" y="4662807"/>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090967" y="4662807"/>
        <a:ext cx="4363870" cy="879202"/>
      </dsp:txXfrm>
    </dsp:sp>
    <dsp:sp modelId="{CA88C1CB-AC4F-4F62-A6BF-2E0EB73A2F9E}">
      <dsp:nvSpPr>
        <dsp:cNvPr id="0" name=""/>
        <dsp:cNvSpPr/>
      </dsp:nvSpPr>
      <dsp:spPr>
        <a:xfrm>
          <a:off x="0" y="4662807"/>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4662807"/>
        <a:ext cx="1090967" cy="879202"/>
      </dsp:txXfrm>
    </dsp:sp>
    <dsp:sp modelId="{D6739016-FBD8-439F-908E-3B6CD1B9DEB5}">
      <dsp:nvSpPr>
        <dsp:cNvPr id="0" name=""/>
        <dsp:cNvSpPr/>
      </dsp:nvSpPr>
      <dsp:spPr>
        <a:xfrm>
          <a:off x="1090967" y="5594761"/>
          <a:ext cx="4363870" cy="87920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671" tIns="223317" rIns="84671" bIns="223317"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090967" y="5594761"/>
        <a:ext cx="4363870" cy="879202"/>
      </dsp:txXfrm>
    </dsp:sp>
    <dsp:sp modelId="{2C4B1ECE-C6F4-44DC-AF69-EEEFFDC8D4F1}">
      <dsp:nvSpPr>
        <dsp:cNvPr id="0" name=""/>
        <dsp:cNvSpPr/>
      </dsp:nvSpPr>
      <dsp:spPr>
        <a:xfrm>
          <a:off x="0" y="5594761"/>
          <a:ext cx="1090967" cy="87920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7730" tIns="86846" rIns="57730" bIns="86846"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5594761"/>
        <a:ext cx="1090967" cy="879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991076" y="2715"/>
          <a:ext cx="3964305" cy="1191406"/>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19" tIns="302617" rIns="76919" bIns="302617"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991076" y="2715"/>
        <a:ext cx="3964305" cy="1191406"/>
      </dsp:txXfrm>
    </dsp:sp>
    <dsp:sp modelId="{FE1E49A6-1C25-4152-B8F8-F9D10132236A}">
      <dsp:nvSpPr>
        <dsp:cNvPr id="0" name=""/>
        <dsp:cNvSpPr/>
      </dsp:nvSpPr>
      <dsp:spPr>
        <a:xfrm>
          <a:off x="0" y="21325"/>
          <a:ext cx="991076" cy="1191406"/>
        </a:xfrm>
        <a:prstGeom prst="rect">
          <a:avLst/>
        </a:prstGeom>
        <a:solidFill>
          <a:schemeClr val="accent1">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2444" tIns="117684" rIns="52444" bIns="117684"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21325"/>
        <a:ext cx="991076" cy="1191406"/>
      </dsp:txXfrm>
    </dsp:sp>
    <dsp:sp modelId="{ED7CED96-217C-45E3-B988-36B36DCB3EA4}">
      <dsp:nvSpPr>
        <dsp:cNvPr id="0" name=""/>
        <dsp:cNvSpPr/>
      </dsp:nvSpPr>
      <dsp:spPr>
        <a:xfrm>
          <a:off x="991076" y="1265606"/>
          <a:ext cx="3964305" cy="1191406"/>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19" tIns="302617" rIns="76919" bIns="302617"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991076" y="1265606"/>
        <a:ext cx="3964305" cy="1191406"/>
      </dsp:txXfrm>
    </dsp:sp>
    <dsp:sp modelId="{B4AE9B54-5631-4C78-82DB-2E26E440CBA6}">
      <dsp:nvSpPr>
        <dsp:cNvPr id="0" name=""/>
        <dsp:cNvSpPr/>
      </dsp:nvSpPr>
      <dsp:spPr>
        <a:xfrm>
          <a:off x="0" y="1284215"/>
          <a:ext cx="991076" cy="1191406"/>
        </a:xfrm>
        <a:prstGeom prst="rect">
          <a:avLst/>
        </a:prstGeom>
        <a:solidFill>
          <a:schemeClr val="accent1">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2444" tIns="117684" rIns="52444" bIns="117684"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1284215"/>
        <a:ext cx="991076" cy="1191406"/>
      </dsp:txXfrm>
    </dsp:sp>
    <dsp:sp modelId="{A3BD37F7-8AAF-44E5-88F9-D12E98DC7176}">
      <dsp:nvSpPr>
        <dsp:cNvPr id="0" name=""/>
        <dsp:cNvSpPr/>
      </dsp:nvSpPr>
      <dsp:spPr>
        <a:xfrm>
          <a:off x="991076" y="2528496"/>
          <a:ext cx="3964305" cy="1191406"/>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19" tIns="302617" rIns="76919" bIns="302617"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991076" y="2528496"/>
        <a:ext cx="3964305" cy="1191406"/>
      </dsp:txXfrm>
    </dsp:sp>
    <dsp:sp modelId="{5EA6A89D-30EA-4037-9F1D-3DD820109622}">
      <dsp:nvSpPr>
        <dsp:cNvPr id="0" name=""/>
        <dsp:cNvSpPr/>
      </dsp:nvSpPr>
      <dsp:spPr>
        <a:xfrm>
          <a:off x="0" y="2547106"/>
          <a:ext cx="991076" cy="1191406"/>
        </a:xfrm>
        <a:prstGeom prst="rect">
          <a:avLst/>
        </a:prstGeom>
        <a:solidFill>
          <a:schemeClr val="accent1">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2444" tIns="117684" rIns="52444" bIns="117684"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2547106"/>
        <a:ext cx="991076" cy="1191406"/>
      </dsp:txXfrm>
    </dsp:sp>
    <dsp:sp modelId="{EA824914-DF7D-4A6B-BC4C-839168CADB7E}">
      <dsp:nvSpPr>
        <dsp:cNvPr id="0" name=""/>
        <dsp:cNvSpPr/>
      </dsp:nvSpPr>
      <dsp:spPr>
        <a:xfrm>
          <a:off x="991076" y="3791387"/>
          <a:ext cx="3964305" cy="1191406"/>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19" tIns="302617" rIns="76919" bIns="302617"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991076" y="3791387"/>
        <a:ext cx="3964305" cy="1191406"/>
      </dsp:txXfrm>
    </dsp:sp>
    <dsp:sp modelId="{B070CE0A-1C12-4351-9C91-6842A4A71996}">
      <dsp:nvSpPr>
        <dsp:cNvPr id="0" name=""/>
        <dsp:cNvSpPr/>
      </dsp:nvSpPr>
      <dsp:spPr>
        <a:xfrm>
          <a:off x="0" y="3809997"/>
          <a:ext cx="991076" cy="1191406"/>
        </a:xfrm>
        <a:prstGeom prst="rect">
          <a:avLst/>
        </a:prstGeom>
        <a:solidFill>
          <a:schemeClr val="accent1">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2444" tIns="117684" rIns="52444" bIns="117684"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3809997"/>
        <a:ext cx="991076" cy="1191406"/>
      </dsp:txXfrm>
    </dsp:sp>
    <dsp:sp modelId="{B862F96C-169A-4531-9161-35262E1DC140}">
      <dsp:nvSpPr>
        <dsp:cNvPr id="0" name=""/>
        <dsp:cNvSpPr/>
      </dsp:nvSpPr>
      <dsp:spPr>
        <a:xfrm>
          <a:off x="991076" y="5054278"/>
          <a:ext cx="3964305" cy="1191406"/>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919" tIns="302617" rIns="76919" bIns="302617"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991076" y="5054278"/>
        <a:ext cx="3964305" cy="1191406"/>
      </dsp:txXfrm>
    </dsp:sp>
    <dsp:sp modelId="{8BFE3425-6F49-4A48-A47E-A5E4A27B9070}">
      <dsp:nvSpPr>
        <dsp:cNvPr id="0" name=""/>
        <dsp:cNvSpPr/>
      </dsp:nvSpPr>
      <dsp:spPr>
        <a:xfrm>
          <a:off x="0" y="5054278"/>
          <a:ext cx="991076" cy="1191406"/>
        </a:xfrm>
        <a:prstGeom prst="rect">
          <a:avLst/>
        </a:prstGeom>
        <a:solidFill>
          <a:schemeClr val="accent1">
            <a:lumMod val="50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2444" tIns="117684" rIns="52444" bIns="117684"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5054278"/>
        <a:ext cx="991076" cy="1191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45672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(Information and Database Management)</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4567238" cy="2786062"/>
      </dsp:txXfrm>
    </dsp:sp>
    <dsp:sp modelId="{4F60EF5B-FC8E-4B91-99BF-ED667892319D}">
      <dsp:nvSpPr>
        <dsp:cNvPr id="0" name=""/>
        <dsp:cNvSpPr/>
      </dsp:nvSpPr>
      <dsp:spPr>
        <a:xfrm>
          <a:off x="0" y="2786062"/>
          <a:ext cx="4567238"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2786062"/>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2786062"/>
        <a:ext cx="4567238" cy="278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56669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5666994" cy="15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Course Title: </a:t>
          </a:r>
          <a:r>
            <a:rPr lang="en-US" sz="3600" b="1" i="0" kern="1200" dirty="0"/>
            <a:t>ADVANCED PROGRAMMING WITH .NET</a:t>
          </a:r>
          <a:endParaRPr lang="en-US" sz="3600" kern="1200" dirty="0">
            <a:solidFill>
              <a:schemeClr val="tx1"/>
            </a:solidFill>
          </a:endParaRPr>
        </a:p>
      </dsp:txBody>
      <dsp:txXfrm>
        <a:off x="0" y="0"/>
        <a:ext cx="5666994" cy="1543049"/>
      </dsp:txXfrm>
    </dsp:sp>
    <dsp:sp modelId="{56C4B301-8793-46FE-996C-CEA3917083F7}">
      <dsp:nvSpPr>
        <dsp:cNvPr id="0" name=""/>
        <dsp:cNvSpPr/>
      </dsp:nvSpPr>
      <dsp:spPr>
        <a:xfrm>
          <a:off x="0" y="1543049"/>
          <a:ext cx="56669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1543049"/>
          <a:ext cx="5666994" cy="15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Course Code: CSC 4164</a:t>
          </a:r>
        </a:p>
      </dsp:txBody>
      <dsp:txXfrm>
        <a:off x="0" y="1543049"/>
        <a:ext cx="5666994" cy="1543049"/>
      </dsp:txXfrm>
    </dsp:sp>
    <dsp:sp modelId="{54165AD2-0CDF-46BC-AA91-5F1070BC9A4A}">
      <dsp:nvSpPr>
        <dsp:cNvPr id="0" name=""/>
        <dsp:cNvSpPr/>
      </dsp:nvSpPr>
      <dsp:spPr>
        <a:xfrm>
          <a:off x="0" y="3086099"/>
          <a:ext cx="56669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3086099"/>
          <a:ext cx="5666994" cy="15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Credit Hour: 3/1</a:t>
          </a:r>
        </a:p>
      </dsp:txBody>
      <dsp:txXfrm>
        <a:off x="0" y="3086099"/>
        <a:ext cx="5666994" cy="1543049"/>
      </dsp:txXfrm>
    </dsp:sp>
    <dsp:sp modelId="{2240CE06-924B-4A26-9B51-064A3B710738}">
      <dsp:nvSpPr>
        <dsp:cNvPr id="0" name=""/>
        <dsp:cNvSpPr/>
      </dsp:nvSpPr>
      <dsp:spPr>
        <a:xfrm>
          <a:off x="0" y="4629149"/>
          <a:ext cx="56669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4629149"/>
          <a:ext cx="5666994" cy="154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Prerequisite: (CSC </a:t>
          </a:r>
          <a:r>
            <a:rPr lang="en-US" sz="3600" b="0" i="0" kern="1200" dirty="0"/>
            <a:t>3222: Web Technologies</a:t>
          </a:r>
          <a:r>
            <a:rPr lang="en-US" sz="3600" kern="1200" dirty="0"/>
            <a:t>)</a:t>
          </a:r>
        </a:p>
      </dsp:txBody>
      <dsp:txXfrm>
        <a:off x="0" y="4629149"/>
        <a:ext cx="5666994" cy="1543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22271-CE31-4EF8-95C6-39BFFABA08C8}">
      <dsp:nvSpPr>
        <dsp:cNvPr id="0" name=""/>
        <dsp:cNvSpPr/>
      </dsp:nvSpPr>
      <dsp:spPr>
        <a:xfrm>
          <a:off x="0" y="0"/>
          <a:ext cx="495538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B03A9D9-6983-4BB6-8032-B16C46D6663B}">
      <dsp:nvSpPr>
        <dsp:cNvPr id="0" name=""/>
        <dsp:cNvSpPr/>
      </dsp:nvSpPr>
      <dsp:spPr>
        <a:xfrm>
          <a:off x="0" y="0"/>
          <a:ext cx="4955381" cy="557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b="1" kern="1200" dirty="0"/>
            <a:t>One of the most important course </a:t>
          </a:r>
          <a:r>
            <a:rPr lang="en-US" sz="4800" kern="1200" dirty="0"/>
            <a:t>for the students</a:t>
          </a:r>
          <a:r>
            <a:rPr lang="en-US" sz="4800" b="1" kern="1200" dirty="0"/>
            <a:t> heading towards the software industry</a:t>
          </a:r>
          <a:endParaRPr lang="en-US" sz="4800" kern="1200" dirty="0"/>
        </a:p>
      </dsp:txBody>
      <dsp:txXfrm>
        <a:off x="0" y="0"/>
        <a:ext cx="4955381" cy="5572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470177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All the evaluation categories &amp; marks will be uploaded to the VUES within one week of the </a:t>
          </a:r>
          <a:r>
            <a:rPr lang="en-US" sz="1600" i="1" kern="1200"/>
            <a:t>evaluation process</a:t>
          </a:r>
          <a:r>
            <a:rPr lang="en-US" sz="1600" kern="1200"/>
            <a:t> except the attendance &amp; performance, which will be uploaded along with the major (mid/final term) written exam marks. </a:t>
          </a:r>
        </a:p>
      </dsp:txBody>
      <dsp:txXfrm>
        <a:off x="0" y="0"/>
        <a:ext cx="4701779" cy="1393031"/>
      </dsp:txXfrm>
    </dsp:sp>
    <dsp:sp modelId="{7FEB049B-72F0-4A1F-99E7-5CFB685A3068}">
      <dsp:nvSpPr>
        <dsp:cNvPr id="0" name=""/>
        <dsp:cNvSpPr/>
      </dsp:nvSpPr>
      <dsp:spPr>
        <a:xfrm>
          <a:off x="0" y="1393031"/>
          <a:ext cx="4701779"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1393031"/>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Letter grades ‘</a:t>
          </a:r>
          <a:r>
            <a:rPr lang="en-US" sz="1600" b="1" kern="1200"/>
            <a:t>A+</a:t>
          </a:r>
          <a:r>
            <a:rPr lang="en-US" sz="1600" kern="1200"/>
            <a:t>’ through ‘</a:t>
          </a:r>
          <a:r>
            <a:rPr lang="en-US" sz="1600" b="1" kern="1200"/>
            <a:t>F</a:t>
          </a:r>
          <a:r>
            <a:rPr lang="en-US" sz="1600" kern="1200"/>
            <a:t>’ is counted as grades. Other grades ‘</a:t>
          </a:r>
          <a:r>
            <a:rPr lang="en-US" sz="1600" b="1" kern="1200"/>
            <a:t>I</a:t>
          </a:r>
          <a:r>
            <a:rPr lang="en-US" sz="1600" kern="1200"/>
            <a:t>’ and ‘</a:t>
          </a:r>
          <a:r>
            <a:rPr lang="en-US" sz="1600" b="1" kern="1200"/>
            <a:t>UW</a:t>
          </a:r>
          <a:r>
            <a:rPr lang="en-US" sz="1600" kern="1200"/>
            <a:t>’ are considered as temporary grades which are </a:t>
          </a:r>
          <a:r>
            <a:rPr lang="en-US" sz="1600" u="sng" kern="1200"/>
            <a:t>counted/calculated as ‘</a:t>
          </a:r>
          <a:r>
            <a:rPr lang="en-US" sz="1600" b="1" u="sng" kern="1200"/>
            <a:t>F</a:t>
          </a:r>
          <a:r>
            <a:rPr lang="en-US" sz="1600" u="sng" kern="1200"/>
            <a:t>’ grade </a:t>
          </a:r>
          <a:r>
            <a:rPr lang="en-US" sz="1600" kern="1200"/>
            <a:t>in the </a:t>
          </a:r>
          <a:r>
            <a:rPr lang="en-US" sz="1600" b="1" kern="1200"/>
            <a:t>CGPA</a:t>
          </a:r>
          <a:r>
            <a:rPr lang="en-US" sz="1600" kern="1200"/>
            <a:t>. These grades must/will be converted to the actual grades, i.e. ‘</a:t>
          </a:r>
          <a:r>
            <a:rPr lang="en-US" sz="1600" b="1" kern="1200"/>
            <a:t>A+</a:t>
          </a:r>
          <a:r>
            <a:rPr lang="en-US" sz="1600" kern="1200"/>
            <a:t>’ through ‘</a:t>
          </a:r>
          <a:r>
            <a:rPr lang="en-US" sz="1600" b="1" kern="1200"/>
            <a:t>F</a:t>
          </a:r>
          <a:r>
            <a:rPr lang="en-US" sz="1600" kern="1200"/>
            <a:t>’. </a:t>
          </a:r>
        </a:p>
      </dsp:txBody>
      <dsp:txXfrm>
        <a:off x="0" y="1393031"/>
        <a:ext cx="4701779" cy="1393031"/>
      </dsp:txXfrm>
    </dsp:sp>
    <dsp:sp modelId="{C080987B-C991-4BC9-AA4A-BE45A84C72FB}">
      <dsp:nvSpPr>
        <dsp:cNvPr id="0" name=""/>
        <dsp:cNvSpPr/>
      </dsp:nvSpPr>
      <dsp:spPr>
        <a:xfrm>
          <a:off x="0" y="2786062"/>
          <a:ext cx="4701779"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2786062"/>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
          </a:r>
          <a:r>
            <a:rPr lang="en-US" sz="1600" b="1" kern="1200"/>
            <a:t>I: INCOMPLETE</a:t>
          </a:r>
          <a:r>
            <a:rPr lang="en-US" sz="1600" kern="1200"/>
            <a:t>’ is given to students who have </a:t>
          </a:r>
          <a:r>
            <a:rPr lang="en-US" sz="1600" i="1" kern="1200"/>
            <a:t>missed </a:t>
          </a:r>
          <a:r>
            <a:rPr lang="en-US" sz="1600" kern="1200"/>
            <a:t>at most 30% of </a:t>
          </a:r>
          <a:r>
            <a:rPr lang="en-US" sz="1600" i="1" kern="1200"/>
            <a:t>evaluation categories</a:t>
          </a:r>
          <a:r>
            <a:rPr lang="en-US" sz="1600" kern="1200"/>
            <a:t> (quiz/assignment/etc.).  Students must contact the course teacher for </a:t>
          </a:r>
          <a:r>
            <a:rPr lang="en-US" sz="1600" b="1" kern="1200"/>
            <a:t>makeup</a:t>
          </a:r>
          <a:r>
            <a:rPr lang="en-US" sz="1600" kern="1200"/>
            <a:t>, through valid application procedures immediately after grade release.</a:t>
          </a:r>
        </a:p>
      </dsp:txBody>
      <dsp:txXfrm>
        <a:off x="0" y="2786062"/>
        <a:ext cx="4701779" cy="1393031"/>
      </dsp:txXfrm>
    </dsp:sp>
    <dsp:sp modelId="{01CA9350-F4BB-4442-9BD8-56C413C8F572}">
      <dsp:nvSpPr>
        <dsp:cNvPr id="0" name=""/>
        <dsp:cNvSpPr/>
      </dsp:nvSpPr>
      <dsp:spPr>
        <a:xfrm>
          <a:off x="0" y="4179093"/>
          <a:ext cx="470177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4179093"/>
          <a:ext cx="470177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
          </a:r>
          <a:r>
            <a:rPr lang="en-US" sz="1600" b="1" kern="1200"/>
            <a:t>UW: UNOFFICIAL WITHDRAW</a:t>
          </a:r>
          <a:r>
            <a:rPr lang="en-US" sz="1600" kern="1200"/>
            <a:t>’ is given when the </a:t>
          </a:r>
          <a:r>
            <a:rPr lang="en-US" sz="1600" i="1" kern="1200"/>
            <a:t>missing evaluation categories</a:t>
          </a:r>
          <a:r>
            <a:rPr lang="en-US" sz="1600" kern="1200"/>
            <a:t> are too high (more than 30%) to makeup. A student getting ‘UW’ has </a:t>
          </a:r>
          <a:r>
            <a:rPr lang="en-US" sz="1600" b="1" kern="1200"/>
            <a:t>no option but to drop </a:t>
          </a:r>
          <a:r>
            <a:rPr lang="en-US" sz="1600" kern="1200"/>
            <a:t>the course immediately after grade release</a:t>
          </a:r>
        </a:p>
      </dsp:txBody>
      <dsp:txXfrm>
        <a:off x="0" y="4179093"/>
        <a:ext cx="4701779" cy="139303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F76-4DA3-48B7-AF44-44CDE082A8E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C3BF5A9-4CC6-473F-890D-EFBE4B99CC8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6974F32-3822-442D-8A74-4DB201C46729}"/>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01D559AF-9889-4949-BE48-791FC9AFC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60452-6867-4978-AB08-DA4A85B69AD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154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EB21-9B72-420E-AC80-13ED72177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720F3-E69C-4AF4-BAA5-E1918A22A9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4917-24C5-4C16-9DA3-01EA346E05DD}"/>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2F171CC2-B3E8-4DBA-ACF7-149E9D14C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A0B5-432A-49E8-B36A-144DE6830C2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893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24CF9-7230-4C20-88BA-E180AB4500E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CBF07B-14BE-415E-A93F-88C3920AA014}"/>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E3964-1D4D-422E-B563-B5C25E9513D7}"/>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42001975-6E08-4E39-A06C-AF9DC8A62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0B87E-EE4C-4883-A0D2-EE8C96DDD2D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668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B1B6-7BBC-4B2B-9DF3-4579098A701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A43A354-7D99-47E5-9396-3CECD80C486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4B369EB-685F-4D18-BFB5-D593F88B6404}"/>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39F7C70F-F671-49AE-96A1-FE7F3564A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95A9F-9759-45DF-8699-4F66654A9A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37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D253-8480-4EFB-9AF2-DAB63F493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0CD38-9F9F-4385-91A8-A683DADABD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8CE7C-3011-4107-85B5-C17BE191F0CF}"/>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87503C44-48D0-4D3D-A858-B15BC2242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A0548-DF34-4675-8601-BF80990CBCB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410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699C-9D6F-49E0-985A-407D02657BA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919964B-B3BB-4658-944B-64A83D02A08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A272BC-34CA-4EDB-B48E-07239CBE5872}"/>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D37E8219-803B-4622-ADE3-80E465531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91266-C75A-4AB0-8771-8C556F5B71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208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BEE6-77C3-4F36-80CB-AE73551E6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BF899B-B86E-4F0E-8765-4FA157F3186E}"/>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7790D-E022-4FD4-8818-56196ABF56D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76048-3C3F-42B5-B667-FC768C68572E}"/>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DE5602A3-0D5A-43FB-95FE-3224B4428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D5150-55F6-44DA-AE9B-0869738C827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640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4CDA-AD67-489F-A7A1-8A4532B6DDA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F4CC9-A279-4F5C-9979-AE218EC3FD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85CB7CC-171A-40BA-9767-643A710CAC8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F412E-7CBF-4642-93FE-361B1CA1BB8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5673F80-DC73-46E2-9EA2-7AA938E9A60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505CA-6B4F-45F7-A0FD-9015917E5ED9}"/>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8" name="Footer Placeholder 7">
            <a:extLst>
              <a:ext uri="{FF2B5EF4-FFF2-40B4-BE49-F238E27FC236}">
                <a16:creationId xmlns:a16="http://schemas.microsoft.com/office/drawing/2014/main" id="{154E339E-2C30-4F6E-8C5C-E0F159350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C46A4C-D8E0-467F-966C-231AF157D0A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6880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1B0E-AB62-46F2-822E-6F222EEABF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D3773-5B41-45BA-BC74-9F1A6DD4B95A}"/>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4" name="Footer Placeholder 3">
            <a:extLst>
              <a:ext uri="{FF2B5EF4-FFF2-40B4-BE49-F238E27FC236}">
                <a16:creationId xmlns:a16="http://schemas.microsoft.com/office/drawing/2014/main" id="{4E315053-04FB-4295-82C7-2CC3C8658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9E1C1F-A9F9-404D-9481-9210252306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3041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099AC-1DFB-48E5-A5C3-C89D15E62FDC}"/>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3" name="Footer Placeholder 2">
            <a:extLst>
              <a:ext uri="{FF2B5EF4-FFF2-40B4-BE49-F238E27FC236}">
                <a16:creationId xmlns:a16="http://schemas.microsoft.com/office/drawing/2014/main" id="{7DCC785B-6FA4-4C17-8D70-98408F547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45C36-3FD2-465D-BFC6-99AEBB403A3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5770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1C33-9468-4FC0-BB49-BCFBA45C713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54332F6-E7B7-40AD-93B3-E384E2ED4E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0F7A-0751-43A9-8779-457B4FAE798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7FA33AE-AF06-4CAB-8865-423515AEA7F4}"/>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8469E78C-3863-49E1-A74E-C61515294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DC285-7884-47D6-BF7B-BD98AE0601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20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3D7-754A-4991-AD20-FAEC394A1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41E17-99EA-43B8-9F08-30BD7931BC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E2413-97A9-4D13-AC50-5A66DA014D04}"/>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A2E2AF36-7CE1-4B61-9C28-44CE3087D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94D24-53C6-4E4A-A8FF-C2DDA8BF2D2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1396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609-6F9E-4B48-8713-23F1BAC4C3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BF8444-1B2F-4F2B-9BE8-8CCE09A2DC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BDB09BE-1BF3-449B-8A00-516C50C509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642C07E-2A32-4AC8-AD30-DC89811B9B51}"/>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007CE665-1973-4857-B8F2-285F791C6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1F25A-C972-4F3B-A4EE-E6878C1F2E2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2619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6190-8E54-40AF-A1F6-ACBB61393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1A5734-E540-460B-AE82-A781833D92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91147-E56A-46DE-9BED-639826C3F471}"/>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414F2CE1-869B-41A9-81E6-A9BFBBA57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24E47-F830-4A8E-89B6-D67935E40A5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3017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536BB-038B-4D8F-92BD-9FA36605FDA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C783A0-09CF-4EB9-A33D-000F6A78585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74392-1541-4ED9-B905-E3090ABD99BA}"/>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8C5EAF94-A8B9-4076-93D4-56F2F4DBB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918CE-92EF-488C-A327-54679667B2E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2862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1128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25012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5556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1875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18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3835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57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0269-4720-4229-BFAA-E2E1ABB3678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0482EA-2C62-4F71-B576-A25A854B7DF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491BE9-36F9-4623-826D-FFDD4943943D}"/>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93794643-E612-420A-B125-B604875C4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BFFD-2A0B-4764-83A0-F6A54365A8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7257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687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712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3956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8471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146280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34584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37718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9488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61235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09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F9D4-B842-4AFA-8CEF-D21E34C9F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A678C-E4F7-4D02-9101-0B4802AA02E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86A2F1-B5F2-4A08-B602-99B35B7F430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BD3853-14B8-471B-945C-B059C0D67097}"/>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C6EF41F6-C9C1-4762-A680-4FE64118C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D4CED-E063-4D92-AA77-BF05A458952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653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EA38-92B1-49C8-BF66-33E7885DC9E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433D3-F37A-496C-BA6C-39785C6BFE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DE1714B-E530-4543-9468-E48FB01B5E2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860DB-700E-4094-A7FF-039ADDB3723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23A0C47-CD7A-49B6-A2DD-C1318EB5F690}"/>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D3AF3-ADC2-4C7F-B912-5DDA3D68C96C}"/>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8" name="Footer Placeholder 7">
            <a:extLst>
              <a:ext uri="{FF2B5EF4-FFF2-40B4-BE49-F238E27FC236}">
                <a16:creationId xmlns:a16="http://schemas.microsoft.com/office/drawing/2014/main" id="{660F4F5E-B1E8-4C90-B76E-6205B5022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27F3E-0D48-4578-A74C-AC17482998A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568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32D7-07EF-4C20-A12B-B06EAFE11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ABA28-7FF1-4383-985F-61F83EC229AE}"/>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4" name="Footer Placeholder 3">
            <a:extLst>
              <a:ext uri="{FF2B5EF4-FFF2-40B4-BE49-F238E27FC236}">
                <a16:creationId xmlns:a16="http://schemas.microsoft.com/office/drawing/2014/main" id="{A959CF93-2D90-4A50-B3B3-87FDF34A1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17D9AE-8845-4D2B-A29E-2904B7BD79C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992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29C92-15D7-425D-8A7F-BD71926FED8E}"/>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3" name="Footer Placeholder 2">
            <a:extLst>
              <a:ext uri="{FF2B5EF4-FFF2-40B4-BE49-F238E27FC236}">
                <a16:creationId xmlns:a16="http://schemas.microsoft.com/office/drawing/2014/main" id="{6AAA4945-64BF-4CA4-8A23-5B21418DE9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40F90-C6A4-4EB5-9381-D231BC2E635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40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239B-5564-4E7A-87D6-7859D3B07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B73C715-B238-462A-A018-2A40760F943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C67505-A29C-4BCD-92CA-1990ADC5ADF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D3090CE-1658-4B21-8713-99BA7F0A7A08}"/>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E79704D7-D61D-4C78-9467-7FA31EBFD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6F231-573B-4292-8089-19CAE8A117D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345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A1FA-7F12-4F5F-BA9D-B194A2EF9C8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B79598E-FEED-49CB-8366-A523D568FB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980004-B37E-44AF-9F44-3644678226A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FB6E574-1D5B-4F13-A372-D68225539A0B}"/>
              </a:ext>
            </a:extLst>
          </p:cNvPr>
          <p:cNvSpPr>
            <a:spLocks noGrp="1"/>
          </p:cNvSpPr>
          <p:nvPr>
            <p:ph type="dt" sz="half" idx="10"/>
          </p:nvPr>
        </p:nvSpPr>
        <p:spPr/>
        <p:txBody>
          <a:bodyPr/>
          <a:lstStyle/>
          <a:p>
            <a:fld id="{1D8BD707-D9CF-40AE-B4C6-C98DA3205C09}" type="datetimeFigureOut">
              <a:rPr lang="en-US" smtClean="0"/>
              <a:pPr/>
              <a:t>1/22/2020</a:t>
            </a:fld>
            <a:endParaRPr lang="en-US"/>
          </a:p>
        </p:txBody>
      </p:sp>
      <p:sp>
        <p:nvSpPr>
          <p:cNvPr id="6" name="Footer Placeholder 5">
            <a:extLst>
              <a:ext uri="{FF2B5EF4-FFF2-40B4-BE49-F238E27FC236}">
                <a16:creationId xmlns:a16="http://schemas.microsoft.com/office/drawing/2014/main" id="{E3CFCC11-8428-4BEB-8568-033F1372E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F5E6A-9584-4F00-9FE9-BCFA35A96D7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300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80E26-1AF1-4AA5-8F37-6908730746C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04FAD3-D874-4FF0-8509-8345D91A5B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37FC7-9B47-4759-A0C9-AE4B6B0E399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B1689846-9059-4D0A-AA4D-F9062C6D1AF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16AA11-AD75-4089-96C7-077F77C20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22639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C1D39-3CD2-401E-B802-0A44F6D0994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36254B-582C-4310-B61E-95B901DFD2A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04F3F-2B38-407E-8F7A-96D0A6D07C7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1/22/2020</a:t>
            </a:fld>
            <a:endParaRPr lang="en-US"/>
          </a:p>
        </p:txBody>
      </p:sp>
      <p:sp>
        <p:nvSpPr>
          <p:cNvPr id="5" name="Footer Placeholder 4">
            <a:extLst>
              <a:ext uri="{FF2B5EF4-FFF2-40B4-BE49-F238E27FC236}">
                <a16:creationId xmlns:a16="http://schemas.microsoft.com/office/drawing/2014/main" id="{78778F77-7023-4017-B75B-778AE7CCAA8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EFED3-E016-401D-AED2-1A280551FBB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5806228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1/22/2020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0087035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43818"/>
            <a:ext cx="8839200" cy="1828801"/>
          </a:xfrm>
        </p:spPr>
        <p:txBody>
          <a:bodyPr>
            <a:normAutofit fontScale="90000"/>
          </a:bodyPr>
          <a:lstStyle/>
          <a:p>
            <a:pPr algn="r"/>
            <a:r>
              <a:rPr lang="en-US" sz="4900" b="1" dirty="0">
                <a:solidFill>
                  <a:srgbClr val="FFFFFF"/>
                </a:solidFill>
              </a:rPr>
              <a:t>ADVANCED PROGRAMMING WITH .NET</a:t>
            </a:r>
            <a:br>
              <a:rPr lang="en-US" sz="4400" dirty="0">
                <a:solidFill>
                  <a:srgbClr val="FFFFFF"/>
                </a:solidFill>
              </a:rPr>
            </a:br>
            <a:r>
              <a:rPr lang="en-US" sz="3600" i="1" dirty="0">
                <a:solidFill>
                  <a:srgbClr val="FFFFFF"/>
                </a:solidFill>
              </a:rPr>
              <a:t>SPRING 2019-2020</a:t>
            </a:r>
            <a:endParaRPr lang="en-US" sz="4700" i="1" dirty="0">
              <a:solidFill>
                <a:srgbClr val="FFFFFF"/>
              </a:solidFill>
            </a:endParaRPr>
          </a:p>
        </p:txBody>
      </p:sp>
      <p:sp>
        <p:nvSpPr>
          <p:cNvPr id="3" name="Subtitle 2"/>
          <p:cNvSpPr>
            <a:spLocks noGrp="1"/>
          </p:cNvSpPr>
          <p:nvPr>
            <p:ph type="subTitle" idx="1"/>
          </p:nvPr>
        </p:nvSpPr>
        <p:spPr>
          <a:xfrm>
            <a:off x="3352800" y="4366908"/>
            <a:ext cx="5486400" cy="1247274"/>
          </a:xfrm>
        </p:spPr>
        <p:txBody>
          <a:bodyPr>
            <a:normAutofit lnSpcReduction="10000"/>
          </a:bodyPr>
          <a:lstStyle/>
          <a:p>
            <a:pPr algn="r">
              <a:spcBef>
                <a:spcPts val="0"/>
              </a:spcBef>
              <a:spcAft>
                <a:spcPts val="600"/>
              </a:spcAft>
            </a:pPr>
            <a:r>
              <a:rPr lang="en-US" sz="2800" b="1" dirty="0">
                <a:solidFill>
                  <a:srgbClr val="FFFFFF"/>
                </a:solidFill>
              </a:rPr>
              <a:t>Victor Stany Rozario</a:t>
            </a:r>
          </a:p>
          <a:p>
            <a:pPr algn="r">
              <a:spcBef>
                <a:spcPts val="0"/>
              </a:spcBef>
              <a:spcAft>
                <a:spcPts val="600"/>
              </a:spcAft>
            </a:pPr>
            <a:r>
              <a:rPr lang="en-US" dirty="0">
                <a:solidFill>
                  <a:srgbClr val="FFFFFF"/>
                </a:solidFill>
              </a:rPr>
              <a:t>Assistant professor</a:t>
            </a:r>
          </a:p>
          <a:p>
            <a:pPr algn="r">
              <a:spcBef>
                <a:spcPts val="0"/>
              </a:spcBef>
              <a:spcAft>
                <a:spcPts val="600"/>
              </a:spcAft>
            </a:pPr>
            <a:r>
              <a:rPr lang="en-US" dirty="0">
                <a:solidFill>
                  <a:srgbClr val="FFFFFF"/>
                </a:solidFill>
              </a:rPr>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BED645AD-719E-4DD6-B23A-2871662A9E8D}"/>
              </a:ext>
            </a:extLst>
          </p:cNvPr>
          <p:cNvGraphicFramePr>
            <a:graphicFrameLocks noGrp="1"/>
          </p:cNvGraphicFramePr>
          <p:nvPr>
            <p:ph idx="1"/>
            <p:extLst>
              <p:ext uri="{D42A27DB-BD31-4B8C-83A1-F6EECF244321}">
                <p14:modId xmlns:p14="http://schemas.microsoft.com/office/powerpoint/2010/main" val="3669807918"/>
              </p:ext>
            </p:extLst>
          </p:nvPr>
        </p:nvGraphicFramePr>
        <p:xfrm>
          <a:off x="3477006" y="533400"/>
          <a:ext cx="5666994"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52C09F59-7C83-43B7-B0D6-0E1AAC7E5658}"/>
              </a:ext>
            </a:extLst>
          </p:cNvPr>
          <p:cNvSpPr txBox="1">
            <a:spLocks/>
          </p:cNvSpPr>
          <p:nvPr/>
        </p:nvSpPr>
        <p:spPr>
          <a:xfrm>
            <a:off x="707457" y="712269"/>
            <a:ext cx="2528249" cy="550226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4400" kern="1200">
                <a:solidFill>
                  <a:srgbClr val="FFFFFF"/>
                </a:solidFill>
                <a:latin typeface="+mj-lt"/>
                <a:ea typeface="+mj-ea"/>
                <a:cs typeface="+mj-cs"/>
              </a:rPr>
              <a:t>The Course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375"/>
            <a:ext cx="8229600" cy="1143000"/>
          </a:xfrm>
        </p:spPr>
        <p:txBody>
          <a:bodyPr/>
          <a:lstStyle/>
          <a:p>
            <a:r>
              <a:rPr lang="en-US" b="1" dirty="0">
                <a:latin typeface="Cambria" panose="02040503050406030204" pitchFamily="18" charset="0"/>
                <a:ea typeface="Cambria" panose="02040503050406030204" pitchFamily="18" charset="0"/>
              </a:rPr>
              <a:t>Objectives</a:t>
            </a:r>
            <a:endParaRPr lang="en-US" b="1" dirty="0"/>
          </a:p>
        </p:txBody>
      </p:sp>
      <p:sp>
        <p:nvSpPr>
          <p:cNvPr id="3" name="Content Placeholder 2"/>
          <p:cNvSpPr>
            <a:spLocks noGrp="1"/>
          </p:cNvSpPr>
          <p:nvPr>
            <p:ph idx="1"/>
          </p:nvPr>
        </p:nvSpPr>
        <p:spPr>
          <a:xfrm>
            <a:off x="457200" y="1219200"/>
            <a:ext cx="8229600" cy="5486400"/>
          </a:xfrm>
        </p:spPr>
        <p:txBody>
          <a:bodyPr>
            <a:normAutofit/>
          </a:bodyPr>
          <a:lstStyle/>
          <a:p>
            <a:pPr marL="0" marR="0" indent="0">
              <a:spcBef>
                <a:spcPts val="0"/>
              </a:spcBef>
              <a:spcAft>
                <a:spcPts val="0"/>
              </a:spcAft>
              <a:buNone/>
            </a:pPr>
            <a:r>
              <a:rPr lang="en-US" sz="2400" dirty="0">
                <a:latin typeface="Cambria" panose="02040503050406030204" pitchFamily="18" charset="0"/>
                <a:ea typeface="Cambria" panose="02040503050406030204" pitchFamily="18" charset="0"/>
              </a:rPr>
              <a:t>At the end of the course, the following objectives should be achieved: </a:t>
            </a:r>
          </a:p>
          <a:p>
            <a:pPr marL="0" marR="0" indent="0">
              <a:spcBef>
                <a:spcPts val="0"/>
              </a:spcBef>
              <a:spcAft>
                <a:spcPts val="0"/>
              </a:spcAft>
              <a:buNone/>
            </a:pPr>
            <a:endParaRPr lang="en-US" sz="2400" dirty="0">
              <a:latin typeface="Cambria" panose="02040503050406030204" pitchFamily="18" charset="0"/>
              <a:ea typeface="Cambria" panose="02040503050406030204" pitchFamily="18" charset="0"/>
            </a:endParaRPr>
          </a:p>
          <a:p>
            <a:pPr marL="342900" marR="0" lvl="0" indent="-342900" algn="just">
              <a:spcBef>
                <a:spcPts val="100"/>
              </a:spcBef>
              <a:spcAft>
                <a:spcPts val="100"/>
              </a:spcAft>
              <a:buFont typeface="+mj-lt"/>
              <a:buAutoNum type="arabicPeriod"/>
              <a:tabLst>
                <a:tab pos="457200" algn="l"/>
              </a:tabLst>
            </a:pPr>
            <a:r>
              <a:rPr lang="en-US" sz="2400" dirty="0">
                <a:latin typeface="Cambria" panose="02040503050406030204" pitchFamily="18" charset="0"/>
                <a:ea typeface="Cambria" panose="02040503050406030204" pitchFamily="18" charset="0"/>
              </a:rPr>
              <a:t>Understood and appreciated the </a:t>
            </a:r>
            <a:r>
              <a:rPr lang="en-US" sz="2400" dirty="0" err="1">
                <a:latin typeface="Cambria" panose="02040503050406030204" pitchFamily="18" charset="0"/>
                <a:ea typeface="Cambria" panose="02040503050406030204" pitchFamily="18" charset="0"/>
              </a:rPr>
              <a:t>ASP.Net</a:t>
            </a:r>
            <a:r>
              <a:rPr lang="en-US" sz="2400" dirty="0">
                <a:latin typeface="Cambria" panose="02040503050406030204" pitchFamily="18" charset="0"/>
                <a:ea typeface="Cambria" panose="02040503050406030204" pitchFamily="18" charset="0"/>
              </a:rPr>
              <a:t> Framework 2.0/3.5</a:t>
            </a:r>
          </a:p>
          <a:p>
            <a:pPr marL="342900" marR="0" lvl="0" indent="-342900" algn="just">
              <a:spcBef>
                <a:spcPts val="100"/>
              </a:spcBef>
              <a:spcAft>
                <a:spcPts val="100"/>
              </a:spcAft>
              <a:buFont typeface="+mj-lt"/>
              <a:buAutoNum type="arabicPeriod"/>
              <a:tabLst>
                <a:tab pos="457200" algn="l"/>
              </a:tabLst>
            </a:pPr>
            <a:r>
              <a:rPr lang="en-US" sz="2400" dirty="0">
                <a:latin typeface="Cambria" panose="02040503050406030204" pitchFamily="18" charset="0"/>
                <a:ea typeface="Cambria" panose="02040503050406030204" pitchFamily="18" charset="0"/>
              </a:rPr>
              <a:t>Understood and appreciated programming Web-based applications in Visual C# 2005/2008</a:t>
            </a:r>
          </a:p>
          <a:p>
            <a:pPr marL="342900" marR="0" lvl="0" indent="-342900" algn="just">
              <a:spcBef>
                <a:spcPts val="100"/>
              </a:spcBef>
              <a:spcAft>
                <a:spcPts val="100"/>
              </a:spcAft>
              <a:buFont typeface="+mj-lt"/>
              <a:buAutoNum type="arabicPeriod"/>
              <a:tabLst>
                <a:tab pos="457200" algn="l"/>
              </a:tabLst>
            </a:pPr>
            <a:r>
              <a:rPr lang="en-US" sz="2400" dirty="0">
                <a:latin typeface="Cambria" panose="02040503050406030204" pitchFamily="18" charset="0"/>
                <a:ea typeface="Cambria" panose="02040503050406030204" pitchFamily="18" charset="0"/>
              </a:rPr>
              <a:t>Understood and appreciated programming the security for applications in Visual C# 2005/2008</a:t>
            </a:r>
          </a:p>
          <a:p>
            <a:pPr marL="342900" marR="0" lvl="0" indent="-342900" algn="just">
              <a:spcBef>
                <a:spcPts val="100"/>
              </a:spcBef>
              <a:spcAft>
                <a:spcPts val="100"/>
              </a:spcAft>
              <a:buFont typeface="+mj-lt"/>
              <a:buAutoNum type="arabicPeriod"/>
              <a:tabLst>
                <a:tab pos="457200" algn="l"/>
              </a:tabLst>
            </a:pPr>
            <a:r>
              <a:rPr lang="en-US" sz="2400" dirty="0">
                <a:latin typeface="Cambria" panose="02040503050406030204" pitchFamily="18" charset="0"/>
                <a:ea typeface="Cambria" panose="02040503050406030204" pitchFamily="18" charset="0"/>
              </a:rPr>
              <a:t>Prepared and presented a group project using </a:t>
            </a:r>
            <a:r>
              <a:rPr lang="en-US" sz="2400" dirty="0" err="1">
                <a:latin typeface="Cambria" panose="02040503050406030204" pitchFamily="18" charset="0"/>
                <a:ea typeface="Cambria" panose="02040503050406030204" pitchFamily="18" charset="0"/>
              </a:rPr>
              <a:t>.Net</a:t>
            </a:r>
            <a:r>
              <a:rPr lang="en-US" sz="2400" dirty="0">
                <a:latin typeface="Cambria" panose="02040503050406030204" pitchFamily="18" charset="0"/>
                <a:ea typeface="Cambria" panose="02040503050406030204" pitchFamily="18" charset="0"/>
              </a:rPr>
              <a:t> Solution Architectures.</a:t>
            </a:r>
          </a:p>
          <a:p>
            <a:pPr marL="0" marR="0" indent="0">
              <a:spcBef>
                <a:spcPts val="0"/>
              </a:spcBef>
              <a:spcAft>
                <a:spcPts val="0"/>
              </a:spcAft>
              <a:buNone/>
            </a:pPr>
            <a:endParaRPr lang="en-US"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A37B6B8B-1103-47BA-B48F-67D8D0038166}"/>
              </a:ext>
            </a:extLst>
          </p:cNvPr>
          <p:cNvSpPr>
            <a:spLocks noGrp="1"/>
          </p:cNvSpPr>
          <p:nvPr>
            <p:ph type="title"/>
          </p:nvPr>
        </p:nvSpPr>
        <p:spPr>
          <a:xfrm>
            <a:off x="707457" y="712269"/>
            <a:ext cx="2528249" cy="5502264"/>
          </a:xfrm>
        </p:spPr>
        <p:txBody>
          <a:bodyPr>
            <a:normAutofit/>
          </a:bodyPr>
          <a:lstStyle/>
          <a:p>
            <a:r>
              <a:rPr lang="en-US">
                <a:solidFill>
                  <a:srgbClr val="FFFFFF"/>
                </a:solidFill>
              </a:rPr>
              <a:t>Importance of the course</a:t>
            </a:r>
          </a:p>
        </p:txBody>
      </p:sp>
      <p:graphicFrame>
        <p:nvGraphicFramePr>
          <p:cNvPr id="9" name="Content Placeholder 2">
            <a:extLst>
              <a:ext uri="{FF2B5EF4-FFF2-40B4-BE49-F238E27FC236}">
                <a16:creationId xmlns:a16="http://schemas.microsoft.com/office/drawing/2014/main" id="{53244568-3637-4BFC-862F-7F7D6BA28466}"/>
              </a:ext>
            </a:extLst>
          </p:cNvPr>
          <p:cNvGraphicFramePr>
            <a:graphicFrameLocks noGrp="1"/>
          </p:cNvGraphicFramePr>
          <p:nvPr>
            <p:ph idx="1"/>
            <p:extLst>
              <p:ext uri="{D42A27DB-BD31-4B8C-83A1-F6EECF244321}">
                <p14:modId xmlns:p14="http://schemas.microsoft.com/office/powerpoint/2010/main" val="371169711"/>
              </p:ext>
            </p:extLst>
          </p:nvPr>
        </p:nvGraphicFramePr>
        <p:xfrm>
          <a:off x="3960018" y="752475"/>
          <a:ext cx="4955382"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82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1174" y="963877"/>
            <a:ext cx="3008248" cy="4930246"/>
          </a:xfrm>
        </p:spPr>
        <p:txBody>
          <a:bodyPr>
            <a:normAutofit/>
          </a:bodyPr>
          <a:lstStyle/>
          <a:p>
            <a:pPr algn="ctr"/>
            <a:r>
              <a:rPr lang="en-US" sz="4000" b="1" dirty="0">
                <a:solidFill>
                  <a:schemeClr val="accent1"/>
                </a:solidFill>
              </a:rPr>
              <a:t>Books</a:t>
            </a:r>
            <a:br>
              <a:rPr lang="en-US" sz="4000" b="1" dirty="0">
                <a:solidFill>
                  <a:schemeClr val="accent1"/>
                </a:solidFill>
              </a:rPr>
            </a:br>
            <a:r>
              <a:rPr lang="en-US" sz="4000" b="1" dirty="0">
                <a:solidFill>
                  <a:schemeClr val="accent1"/>
                </a:solidFill>
              </a:rPr>
              <a:t>References</a:t>
            </a:r>
          </a:p>
        </p:txBody>
      </p:sp>
      <p:sp>
        <p:nvSpPr>
          <p:cNvPr id="3" name="Content Placeholder 2"/>
          <p:cNvSpPr>
            <a:spLocks noGrp="1"/>
          </p:cNvSpPr>
          <p:nvPr>
            <p:ph idx="1"/>
          </p:nvPr>
        </p:nvSpPr>
        <p:spPr>
          <a:xfrm>
            <a:off x="3490723" y="320040"/>
            <a:ext cx="5500878" cy="6385560"/>
          </a:xfrm>
        </p:spPr>
        <p:txBody>
          <a:bodyPr anchor="ctr">
            <a:normAutofit fontScale="70000" lnSpcReduction="20000"/>
          </a:bodyPr>
          <a:lstStyle/>
          <a:p>
            <a:pPr marL="0" marR="0" indent="0">
              <a:spcBef>
                <a:spcPts val="0"/>
              </a:spcBef>
              <a:spcAft>
                <a:spcPts val="600"/>
              </a:spcAft>
              <a:buNone/>
            </a:pPr>
            <a:r>
              <a:rPr lang="en-US" sz="2600" dirty="0"/>
              <a:t>1.C# 4.0 The Complete Reference; Herbert </a:t>
            </a:r>
            <a:r>
              <a:rPr lang="en-US" sz="2600" dirty="0" err="1"/>
              <a:t>Schildt</a:t>
            </a:r>
            <a:r>
              <a:rPr lang="en-US" sz="2600" dirty="0"/>
              <a:t>; McGraw-Hill Osborne Media; 2010</a:t>
            </a:r>
          </a:p>
          <a:p>
            <a:pPr marL="0" marR="0" indent="0">
              <a:spcBef>
                <a:spcPts val="0"/>
              </a:spcBef>
              <a:spcAft>
                <a:spcPts val="600"/>
              </a:spcAft>
              <a:buNone/>
            </a:pPr>
            <a:endParaRPr lang="en-US" sz="2600" dirty="0"/>
          </a:p>
          <a:p>
            <a:pPr marL="0" marR="0" indent="0">
              <a:spcBef>
                <a:spcPts val="0"/>
              </a:spcBef>
              <a:spcAft>
                <a:spcPts val="600"/>
              </a:spcAft>
              <a:buNone/>
            </a:pPr>
            <a:r>
              <a:rPr lang="en-US" sz="2600" dirty="0"/>
              <a:t>2.Beginning ASP.NET 4: in C# and VB; </a:t>
            </a:r>
            <a:r>
              <a:rPr lang="en-US" sz="2600" dirty="0" err="1"/>
              <a:t>Imar</a:t>
            </a:r>
            <a:r>
              <a:rPr lang="en-US" sz="2600" dirty="0"/>
              <a:t> Spaanjaars,2010</a:t>
            </a:r>
          </a:p>
          <a:p>
            <a:pPr marL="0" marR="0">
              <a:spcBef>
                <a:spcPts val="0"/>
              </a:spcBef>
              <a:spcAft>
                <a:spcPts val="600"/>
              </a:spcAft>
            </a:pPr>
            <a:endParaRPr lang="en-US" sz="2600" dirty="0"/>
          </a:p>
          <a:p>
            <a:pPr marL="0" marR="0" indent="0">
              <a:spcBef>
                <a:spcPts val="0"/>
              </a:spcBef>
              <a:spcAft>
                <a:spcPts val="600"/>
              </a:spcAft>
              <a:buNone/>
            </a:pPr>
            <a:r>
              <a:rPr lang="en-US" sz="2600" dirty="0"/>
              <a:t>3.Beginning ASP.NET 3.5 in C# 2008: From Novice to Professional; 2nd edition, Matthew MacDonald,2007</a:t>
            </a:r>
          </a:p>
          <a:p>
            <a:pPr marL="0" marR="0">
              <a:spcBef>
                <a:spcPts val="0"/>
              </a:spcBef>
              <a:spcAft>
                <a:spcPts val="600"/>
              </a:spcAft>
            </a:pPr>
            <a:endParaRPr lang="en-US" sz="2600" dirty="0"/>
          </a:p>
          <a:p>
            <a:pPr marL="0" marR="0" indent="0">
              <a:spcBef>
                <a:spcPts val="0"/>
              </a:spcBef>
              <a:spcAft>
                <a:spcPts val="600"/>
              </a:spcAft>
              <a:buNone/>
            </a:pPr>
            <a:r>
              <a:rPr lang="en-US" sz="2600" dirty="0"/>
              <a:t>4.ASP.NET 3.5 Unleashed by Stephen Walther, 2008</a:t>
            </a:r>
          </a:p>
          <a:p>
            <a:pPr marL="0" marR="0">
              <a:spcBef>
                <a:spcPts val="0"/>
              </a:spcBef>
              <a:spcAft>
                <a:spcPts val="600"/>
              </a:spcAft>
            </a:pPr>
            <a:endParaRPr lang="en-US" sz="2600" dirty="0"/>
          </a:p>
          <a:p>
            <a:pPr marL="0" marR="0" indent="0">
              <a:spcBef>
                <a:spcPts val="0"/>
              </a:spcBef>
              <a:spcAft>
                <a:spcPts val="600"/>
              </a:spcAft>
              <a:buNone/>
            </a:pPr>
            <a:r>
              <a:rPr lang="en-US" sz="2600" dirty="0"/>
              <a:t>5.Pro ASP.NET 3.5 in C# 2008: Includes Silverlight 2 by Matthew MacDonald,2008</a:t>
            </a:r>
          </a:p>
          <a:p>
            <a:pPr marL="0" marR="0">
              <a:spcBef>
                <a:spcPts val="0"/>
              </a:spcBef>
              <a:spcAft>
                <a:spcPts val="600"/>
              </a:spcAft>
            </a:pPr>
            <a:endParaRPr lang="en-US" sz="2600" dirty="0"/>
          </a:p>
          <a:p>
            <a:pPr marL="0" marR="0" indent="0">
              <a:spcBef>
                <a:spcPts val="0"/>
              </a:spcBef>
              <a:spcAft>
                <a:spcPts val="600"/>
              </a:spcAft>
              <a:buNone/>
            </a:pPr>
            <a:r>
              <a:rPr lang="en-US" sz="2600" dirty="0"/>
              <a:t>6.ASP.NET 3.5 For Dummies by Ken Cox,2008</a:t>
            </a:r>
          </a:p>
          <a:p>
            <a:pPr marL="0" marR="0">
              <a:spcBef>
                <a:spcPts val="0"/>
              </a:spcBef>
              <a:spcAft>
                <a:spcPts val="600"/>
              </a:spcAft>
            </a:pPr>
            <a:endParaRPr lang="en-US" sz="2600" dirty="0"/>
          </a:p>
          <a:p>
            <a:pPr marL="0" marR="0" indent="0">
              <a:spcBef>
                <a:spcPts val="0"/>
              </a:spcBef>
              <a:spcAft>
                <a:spcPts val="600"/>
              </a:spcAft>
              <a:buNone/>
            </a:pPr>
            <a:r>
              <a:rPr lang="en-US" sz="2600" dirty="0"/>
              <a:t>7.MSDN Library; URL: http://msdn.microsoft.com/library</a:t>
            </a:r>
          </a:p>
          <a:p>
            <a:pPr marL="0" marR="0">
              <a:spcBef>
                <a:spcPts val="0"/>
              </a:spcBef>
              <a:spcAft>
                <a:spcPts val="600"/>
              </a:spcAft>
            </a:pPr>
            <a:endParaRPr lang="en-US" sz="2600" dirty="0"/>
          </a:p>
          <a:p>
            <a:pPr marL="0" marR="0" indent="0">
              <a:spcBef>
                <a:spcPts val="0"/>
              </a:spcBef>
              <a:spcAft>
                <a:spcPts val="600"/>
              </a:spcAft>
              <a:buNone/>
            </a:pPr>
            <a:r>
              <a:rPr lang="en-US" sz="2600" dirty="0"/>
              <a:t>8.Programming Microsoft ASP.NET 3.5 by Dino Esposito,2008</a:t>
            </a:r>
          </a:p>
          <a:p>
            <a:pPr marL="0" marR="0">
              <a:spcBef>
                <a:spcPts val="0"/>
              </a:spcBef>
              <a:spcAft>
                <a:spcPts val="600"/>
              </a:spcAft>
            </a:pPr>
            <a:endParaRPr lang="en-US" sz="2600" dirty="0"/>
          </a:p>
          <a:p>
            <a:pPr marL="0" marR="0" indent="0">
              <a:spcBef>
                <a:spcPts val="0"/>
              </a:spcBef>
              <a:spcAft>
                <a:spcPts val="600"/>
              </a:spcAft>
              <a:buNone/>
            </a:pPr>
            <a:r>
              <a:rPr lang="en-US" sz="2600"/>
              <a:t>9.ASP</a:t>
            </a:r>
            <a:r>
              <a:rPr lang="en-US" sz="2600" dirty="0"/>
              <a:t>.NET; URL: http://www.asp.net</a:t>
            </a:r>
          </a:p>
          <a:p>
            <a:pPr marL="0" marR="0">
              <a:spcBef>
                <a:spcPts val="0"/>
              </a:spcBef>
              <a:spcAft>
                <a:spcPts val="600"/>
              </a:spcAft>
            </a:pPr>
            <a:endParaRPr lang="en-US" sz="2800" dirty="0"/>
          </a:p>
        </p:txBody>
      </p:sp>
    </p:spTree>
    <p:extLst>
      <p:ext uri="{BB962C8B-B14F-4D97-AF65-F5344CB8AC3E}">
        <p14:creationId xmlns:p14="http://schemas.microsoft.com/office/powerpoint/2010/main" val="193199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ctr"/>
            <a:r>
              <a:rPr lang="en-US" b="1" dirty="0">
                <a:solidFill>
                  <a:schemeClr val="accent1"/>
                </a:solidFill>
              </a:rPr>
              <a:t>Course Requirements</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3732023" y="963877"/>
            <a:ext cx="4783327" cy="4930246"/>
          </a:xfrm>
        </p:spPr>
        <p:txBody>
          <a:bodyPr anchor="ctr">
            <a:normAutofit/>
          </a:bodyPr>
          <a:lstStyle/>
          <a:p>
            <a:r>
              <a:rPr lang="en-US" dirty="0"/>
              <a:t>These are the things need to be accomplished properly by the students during the term such as: </a:t>
            </a:r>
          </a:p>
          <a:p>
            <a:pPr lvl="1"/>
            <a:r>
              <a:rPr lang="en-US" sz="2100" dirty="0"/>
              <a:t>Attending at least 75% of the classes</a:t>
            </a:r>
          </a:p>
          <a:p>
            <a:pPr lvl="1"/>
            <a:r>
              <a:rPr lang="en-US" sz="2100" dirty="0"/>
              <a:t>Attending quizzes, presentation sessions and term exams</a:t>
            </a:r>
          </a:p>
          <a:p>
            <a:pPr lvl="1"/>
            <a:r>
              <a:rPr lang="en-US" sz="2100" dirty="0"/>
              <a:t>Submission of the assignments in due time, etc.</a:t>
            </a:r>
          </a:p>
          <a:p>
            <a:pPr lvl="1"/>
            <a:endParaRPr lang="en-U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46B35B8-6624-453F-97A5-DB3ED87EA52F}"/>
              </a:ext>
            </a:extLst>
          </p:cNvPr>
          <p:cNvSpPr>
            <a:spLocks noGrp="1"/>
          </p:cNvSpPr>
          <p:nvPr>
            <p:ph type="title"/>
          </p:nvPr>
        </p:nvSpPr>
        <p:spPr>
          <a:xfrm>
            <a:off x="628650" y="963877"/>
            <a:ext cx="2620771" cy="4930246"/>
          </a:xfrm>
        </p:spPr>
        <p:txBody>
          <a:bodyPr>
            <a:normAutofit/>
          </a:bodyPr>
          <a:lstStyle/>
          <a:p>
            <a:pPr algn="ctr"/>
            <a:r>
              <a:rPr lang="en-US" dirty="0">
                <a:solidFill>
                  <a:schemeClr val="accent1"/>
                </a:solidFill>
              </a:rPr>
              <a:t>Quiz &amp; Assignments</a:t>
            </a:r>
          </a:p>
        </p:txBody>
      </p:sp>
      <p:sp>
        <p:nvSpPr>
          <p:cNvPr id="5" name="Content Placeholder 2">
            <a:extLst>
              <a:ext uri="{FF2B5EF4-FFF2-40B4-BE49-F238E27FC236}">
                <a16:creationId xmlns:a16="http://schemas.microsoft.com/office/drawing/2014/main" id="{2295FE0A-20F5-4C23-86F4-9E2726D057DB}"/>
              </a:ext>
            </a:extLst>
          </p:cNvPr>
          <p:cNvSpPr>
            <a:spLocks noGrp="1"/>
          </p:cNvSpPr>
          <p:nvPr>
            <p:ph idx="1"/>
          </p:nvPr>
        </p:nvSpPr>
        <p:spPr>
          <a:xfrm>
            <a:off x="3732023" y="963877"/>
            <a:ext cx="4783327" cy="4930246"/>
          </a:xfrm>
        </p:spPr>
        <p:txBody>
          <a:bodyPr anchor="ctr">
            <a:normAutofit/>
          </a:bodyPr>
          <a:lstStyle/>
          <a:p>
            <a:r>
              <a:rPr lang="en-US" b="1"/>
              <a:t>N</a:t>
            </a:r>
            <a:r>
              <a:rPr lang="en-US"/>
              <a:t> number of quizzes and assignments in a term</a:t>
            </a:r>
          </a:p>
          <a:p>
            <a:r>
              <a:rPr lang="en-US" b="1"/>
              <a:t>N-1</a:t>
            </a:r>
            <a:r>
              <a:rPr lang="en-US"/>
              <a:t> will be counted for the final grading of each term</a:t>
            </a:r>
          </a:p>
          <a:p>
            <a:endParaRPr lang="en-US"/>
          </a:p>
          <a:p>
            <a:pPr>
              <a:spcAft>
                <a:spcPts val="1200"/>
              </a:spcAft>
            </a:pPr>
            <a:r>
              <a:rPr lang="en-US" b="1"/>
              <a:t>Assignment</a:t>
            </a:r>
            <a:r>
              <a:rPr lang="en-US"/>
              <a:t> </a:t>
            </a:r>
          </a:p>
          <a:p>
            <a:pPr lvl="1">
              <a:spcBef>
                <a:spcPts val="600"/>
              </a:spcBef>
              <a:buFont typeface="Symbol" pitchFamily="18" charset="2"/>
              <a:buChar char="-"/>
            </a:pPr>
            <a:r>
              <a:rPr lang="en-US" sz="2100"/>
              <a:t>You should not miss any deadline.</a:t>
            </a:r>
          </a:p>
          <a:p>
            <a:pPr lvl="1">
              <a:spcBef>
                <a:spcPts val="600"/>
              </a:spcBef>
              <a:spcAft>
                <a:spcPts val="600"/>
              </a:spcAft>
              <a:buFont typeface="Symbol" pitchFamily="18" charset="2"/>
              <a:buChar char="-"/>
            </a:pPr>
            <a:r>
              <a:rPr lang="en-US" sz="2100"/>
              <a:t>50% marks will be deducted for each day in case of late submission</a:t>
            </a:r>
          </a:p>
          <a:p>
            <a:pPr>
              <a:spcAft>
                <a:spcPts val="1200"/>
              </a:spcAft>
            </a:pPr>
            <a:r>
              <a:rPr lang="en-US" b="1"/>
              <a:t>Quiz</a:t>
            </a:r>
          </a:p>
          <a:p>
            <a:pPr lvl="1">
              <a:spcBef>
                <a:spcPts val="600"/>
              </a:spcBef>
              <a:buFont typeface="Symbol" pitchFamily="18" charset="2"/>
              <a:buChar char="-"/>
            </a:pPr>
            <a:r>
              <a:rPr lang="en-US" sz="2100"/>
              <a:t>No request will be entertained if you miss any quiz.</a:t>
            </a:r>
          </a:p>
        </p:txBody>
      </p:sp>
    </p:spTree>
    <p:extLst>
      <p:ext uri="{BB962C8B-B14F-4D97-AF65-F5344CB8AC3E}">
        <p14:creationId xmlns:p14="http://schemas.microsoft.com/office/powerpoint/2010/main" val="9965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86BD6D-F094-4DE7-B20F-9384C044741E}"/>
              </a:ext>
            </a:extLst>
          </p:cNvPr>
          <p:cNvSpPr>
            <a:spLocks noGrp="1"/>
          </p:cNvSpPr>
          <p:nvPr>
            <p:ph type="title"/>
          </p:nvPr>
        </p:nvSpPr>
        <p:spPr>
          <a:xfrm>
            <a:off x="628650" y="963877"/>
            <a:ext cx="2620771" cy="4930246"/>
          </a:xfrm>
        </p:spPr>
        <p:txBody>
          <a:bodyPr>
            <a:normAutofit/>
          </a:bodyPr>
          <a:lstStyle/>
          <a:p>
            <a:pPr algn="r"/>
            <a:r>
              <a:rPr lang="en-US" b="1" dirty="0">
                <a:solidFill>
                  <a:schemeClr val="accent1"/>
                </a:solidFill>
              </a:rPr>
              <a:t>Final Project</a:t>
            </a:r>
          </a:p>
        </p:txBody>
      </p:sp>
      <p:sp>
        <p:nvSpPr>
          <p:cNvPr id="5" name="Content Placeholder 2">
            <a:extLst>
              <a:ext uri="{FF2B5EF4-FFF2-40B4-BE49-F238E27FC236}">
                <a16:creationId xmlns:a16="http://schemas.microsoft.com/office/drawing/2014/main" id="{31D1D8E3-DEE8-457D-9190-118FDB0FB49C}"/>
              </a:ext>
            </a:extLst>
          </p:cNvPr>
          <p:cNvSpPr>
            <a:spLocks noGrp="1"/>
          </p:cNvSpPr>
          <p:nvPr>
            <p:ph idx="1"/>
          </p:nvPr>
        </p:nvSpPr>
        <p:spPr>
          <a:xfrm>
            <a:off x="3732023" y="963877"/>
            <a:ext cx="4783327" cy="4930246"/>
          </a:xfrm>
        </p:spPr>
        <p:txBody>
          <a:bodyPr anchor="ctr">
            <a:normAutofit/>
          </a:bodyPr>
          <a:lstStyle/>
          <a:p>
            <a:pPr>
              <a:spcAft>
                <a:spcPts val="1200"/>
              </a:spcAft>
            </a:pPr>
            <a:r>
              <a:rPr lang="en-US" sz="1900" dirty="0"/>
              <a:t>You will be assigned a group project at the end of the course which will contribute 50-100% of the </a:t>
            </a:r>
            <a:r>
              <a:rPr lang="en-US" sz="1900" b="1" dirty="0"/>
              <a:t>final grade</a:t>
            </a:r>
          </a:p>
          <a:p>
            <a:pPr>
              <a:spcAft>
                <a:spcPts val="1200"/>
              </a:spcAft>
            </a:pPr>
            <a:r>
              <a:rPr lang="en-US" sz="1900" dirty="0"/>
              <a:t>Group Members: 4 (Min &amp; Max)</a:t>
            </a:r>
            <a:endParaRPr lang="en-US" sz="1900" b="1" dirty="0"/>
          </a:p>
          <a:p>
            <a:pPr marL="0" indent="0">
              <a:spcAft>
                <a:spcPts val="1200"/>
              </a:spcAft>
              <a:buNone/>
            </a:pPr>
            <a:endParaRPr lang="en-US" sz="1900" b="1" dirty="0"/>
          </a:p>
          <a:p>
            <a:pPr marL="0" indent="0">
              <a:spcAft>
                <a:spcPts val="1200"/>
              </a:spcAft>
              <a:buNone/>
            </a:pPr>
            <a:r>
              <a:rPr lang="en-US" sz="1900" b="1" dirty="0"/>
              <a:t>*** Proposal Submission</a:t>
            </a:r>
            <a:r>
              <a:rPr lang="en-US" sz="1900" dirty="0"/>
              <a:t>: Within  5</a:t>
            </a:r>
            <a:r>
              <a:rPr lang="en-US" sz="1900" baseline="30000" dirty="0"/>
              <a:t>th</a:t>
            </a:r>
            <a:r>
              <a:rPr lang="en-US" sz="1900" dirty="0"/>
              <a:t>    week of midterm</a:t>
            </a:r>
          </a:p>
          <a:p>
            <a:pPr marL="0" indent="0">
              <a:spcAft>
                <a:spcPts val="1200"/>
              </a:spcAft>
              <a:buNone/>
            </a:pPr>
            <a:r>
              <a:rPr lang="en-US" sz="1900" b="1" dirty="0"/>
              <a:t>*** Prototype Submission</a:t>
            </a:r>
            <a:r>
              <a:rPr lang="en-US" sz="1900" dirty="0"/>
              <a:t>: Within  </a:t>
            </a:r>
            <a:r>
              <a:rPr lang="en-US" sz="1900"/>
              <a:t>9</a:t>
            </a:r>
            <a:r>
              <a:rPr lang="en-US" sz="1900" baseline="30000"/>
              <a:t>th</a:t>
            </a:r>
            <a:r>
              <a:rPr lang="en-US" sz="1900"/>
              <a:t>   week</a:t>
            </a:r>
          </a:p>
          <a:p>
            <a:pPr marL="0" indent="0">
              <a:spcAft>
                <a:spcPts val="1200"/>
              </a:spcAft>
              <a:buNone/>
            </a:pPr>
            <a:r>
              <a:rPr lang="en-US" sz="1900" b="1"/>
              <a:t>*** </a:t>
            </a:r>
            <a:r>
              <a:rPr lang="en-US" sz="1900" b="1" dirty="0"/>
              <a:t>Submission Deadline</a:t>
            </a:r>
            <a:r>
              <a:rPr lang="en-US" sz="1900" dirty="0"/>
              <a:t>: week after the final term</a:t>
            </a:r>
          </a:p>
          <a:p>
            <a:pPr marL="0" indent="0">
              <a:spcAft>
                <a:spcPts val="1200"/>
              </a:spcAft>
              <a:buNone/>
            </a:pPr>
            <a:r>
              <a:rPr lang="en-US" sz="1900" dirty="0"/>
              <a:t>(Exact dates will be announced later)</a:t>
            </a:r>
          </a:p>
        </p:txBody>
      </p:sp>
    </p:spTree>
    <p:extLst>
      <p:ext uri="{BB962C8B-B14F-4D97-AF65-F5344CB8AC3E}">
        <p14:creationId xmlns:p14="http://schemas.microsoft.com/office/powerpoint/2010/main" val="869952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486BD6D-F094-4DE7-B20F-9384C044741E}"/>
              </a:ext>
            </a:extLst>
          </p:cNvPr>
          <p:cNvSpPr>
            <a:spLocks noGrp="1"/>
          </p:cNvSpPr>
          <p:nvPr>
            <p:ph type="title"/>
          </p:nvPr>
        </p:nvSpPr>
        <p:spPr>
          <a:xfrm>
            <a:off x="628650" y="963877"/>
            <a:ext cx="2620771" cy="4930246"/>
          </a:xfrm>
        </p:spPr>
        <p:txBody>
          <a:bodyPr>
            <a:normAutofit/>
          </a:bodyPr>
          <a:lstStyle/>
          <a:p>
            <a:pPr algn="ctr"/>
            <a:r>
              <a:rPr lang="en-US" b="1" dirty="0">
                <a:solidFill>
                  <a:schemeClr val="accent1"/>
                </a:solidFill>
              </a:rPr>
              <a:t>Evaluation</a:t>
            </a:r>
          </a:p>
        </p:txBody>
      </p:sp>
      <p:graphicFrame>
        <p:nvGraphicFramePr>
          <p:cNvPr id="2" name="Content Placeholder 1">
            <a:extLst>
              <a:ext uri="{FF2B5EF4-FFF2-40B4-BE49-F238E27FC236}">
                <a16:creationId xmlns:a16="http://schemas.microsoft.com/office/drawing/2014/main" id="{53BD50D6-76A2-451F-AA4D-3B492D45336B}"/>
              </a:ext>
            </a:extLst>
          </p:cNvPr>
          <p:cNvGraphicFramePr>
            <a:graphicFrameLocks noGrp="1"/>
          </p:cNvGraphicFramePr>
          <p:nvPr>
            <p:ph idx="1"/>
            <p:extLst>
              <p:ext uri="{D42A27DB-BD31-4B8C-83A1-F6EECF244321}">
                <p14:modId xmlns:p14="http://schemas.microsoft.com/office/powerpoint/2010/main" val="3130323333"/>
              </p:ext>
            </p:extLst>
          </p:nvPr>
        </p:nvGraphicFramePr>
        <p:xfrm>
          <a:off x="3636898" y="320040"/>
          <a:ext cx="5239815" cy="6217920"/>
        </p:xfrm>
        <a:graphic>
          <a:graphicData uri="http://schemas.openxmlformats.org/drawingml/2006/table">
            <a:tbl>
              <a:tblPr firstRow="1" firstCol="1" lastRow="1" lastCol="1" bandRow="1" bandCol="1">
                <a:tableStyleId>{5C22544A-7EE6-4342-B048-85BDC9FD1C3A}</a:tableStyleId>
              </a:tblPr>
              <a:tblGrid>
                <a:gridCol w="1491707">
                  <a:extLst>
                    <a:ext uri="{9D8B030D-6E8A-4147-A177-3AD203B41FA5}">
                      <a16:colId xmlns:a16="http://schemas.microsoft.com/office/drawing/2014/main" val="1627011368"/>
                    </a:ext>
                  </a:extLst>
                </a:gridCol>
                <a:gridCol w="2838195">
                  <a:extLst>
                    <a:ext uri="{9D8B030D-6E8A-4147-A177-3AD203B41FA5}">
                      <a16:colId xmlns:a16="http://schemas.microsoft.com/office/drawing/2014/main" val="4083856427"/>
                    </a:ext>
                  </a:extLst>
                </a:gridCol>
                <a:gridCol w="909913">
                  <a:extLst>
                    <a:ext uri="{9D8B030D-6E8A-4147-A177-3AD203B41FA5}">
                      <a16:colId xmlns:a16="http://schemas.microsoft.com/office/drawing/2014/main" val="622270837"/>
                    </a:ext>
                  </a:extLst>
                </a:gridCol>
              </a:tblGrid>
              <a:tr h="734060">
                <a:tc>
                  <a:txBody>
                    <a:bodyPr/>
                    <a:lstStyle/>
                    <a:p>
                      <a:pPr marL="0" marR="0" algn="ctr">
                        <a:spcBef>
                          <a:spcPts val="0"/>
                        </a:spcBef>
                        <a:spcAft>
                          <a:spcPts val="0"/>
                        </a:spcAft>
                      </a:pPr>
                      <a:r>
                        <a:rPr lang="en-US" sz="2400" dirty="0">
                          <a:effectLst/>
                        </a:rPr>
                        <a:t>Theory</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 (Best N-1)</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35169792"/>
                  </a:ext>
                </a:extLst>
              </a:tr>
              <a:tr h="734060">
                <a:tc>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Class &amp; Lab Attendance</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3063967917"/>
                  </a:ext>
                </a:extLst>
              </a:tr>
              <a:tr h="734060">
                <a:tc>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Mid term Project/Final term Project</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176841602"/>
                  </a:ext>
                </a:extLst>
              </a:tr>
              <a:tr h="1079500">
                <a:tc>
                  <a:txBody>
                    <a:bodyPr/>
                    <a:lstStyle/>
                    <a:p>
                      <a:pPr marL="0" marR="0" algn="ctr">
                        <a:spcBef>
                          <a:spcPts val="0"/>
                        </a:spcBef>
                        <a:spcAft>
                          <a:spcPts val="0"/>
                        </a:spcAft>
                      </a:pPr>
                      <a:r>
                        <a:rPr lang="en-US" sz="2400" dirty="0">
                          <a:effectLst/>
                        </a:rPr>
                        <a:t> Lab</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Lab. works/Assignments/Lab Exam/Project</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79379225"/>
                  </a:ext>
                </a:extLst>
              </a:tr>
              <a:tr h="734060">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22913443"/>
                  </a:ext>
                </a:extLst>
              </a:tr>
              <a:tr h="734060">
                <a:tc>
                  <a:txBody>
                    <a:bodyPr/>
                    <a:lstStyle/>
                    <a:p>
                      <a:pPr marL="0" marR="0" algn="ctr">
                        <a:spcBef>
                          <a:spcPts val="0"/>
                        </a:spcBef>
                        <a:spcAft>
                          <a:spcPts val="0"/>
                        </a:spcAft>
                      </a:pPr>
                      <a:r>
                        <a:rPr lang="en-US" sz="2400" dirty="0">
                          <a:effectLst/>
                        </a:rPr>
                        <a:t>Midterm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30% of Lab + 60% of Theory + 10% of Attendance</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028075517"/>
                  </a:ext>
                </a:extLst>
              </a:tr>
              <a:tr h="734060">
                <a:tc>
                  <a:txBody>
                    <a:bodyPr/>
                    <a:lstStyle/>
                    <a:p>
                      <a:pPr marL="0" marR="0" algn="ctr">
                        <a:spcBef>
                          <a:spcPts val="0"/>
                        </a:spcBef>
                        <a:spcAft>
                          <a:spcPts val="0"/>
                        </a:spcAft>
                      </a:pPr>
                      <a:r>
                        <a:rPr lang="en-US" sz="2400" dirty="0">
                          <a:effectLst/>
                        </a:rPr>
                        <a:t>Final 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30% of Lab + 60% of Theory + 10% of Attendance</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3709617917"/>
                  </a:ext>
                </a:extLst>
              </a:tr>
              <a:tr h="734060">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2597722672"/>
                  </a:ext>
                </a:extLst>
              </a:tr>
            </a:tbl>
          </a:graphicData>
        </a:graphic>
      </p:graphicFrame>
    </p:spTree>
    <p:extLst>
      <p:ext uri="{BB962C8B-B14F-4D97-AF65-F5344CB8AC3E}">
        <p14:creationId xmlns:p14="http://schemas.microsoft.com/office/powerpoint/2010/main" val="23125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5DADF613-5212-4102-9D79-D50F40D237AA}"/>
              </a:ext>
            </a:extLst>
          </p:cNvPr>
          <p:cNvSpPr>
            <a:spLocks noGrp="1"/>
          </p:cNvSpPr>
          <p:nvPr>
            <p:ph type="title"/>
          </p:nvPr>
        </p:nvSpPr>
        <p:spPr>
          <a:xfrm>
            <a:off x="628650" y="963877"/>
            <a:ext cx="2620771" cy="4930246"/>
          </a:xfrm>
        </p:spPr>
        <p:txBody>
          <a:bodyPr>
            <a:normAutofit/>
          </a:bodyPr>
          <a:lstStyle/>
          <a:p>
            <a:pPr algn="r"/>
            <a:r>
              <a:rPr lang="en-US">
                <a:solidFill>
                  <a:schemeClr val="accent1"/>
                </a:solidFill>
              </a:rPr>
              <a:t>Classroom Policies</a:t>
            </a:r>
          </a:p>
        </p:txBody>
      </p:sp>
      <p:sp>
        <p:nvSpPr>
          <p:cNvPr id="5" name="Content Placeholder 2">
            <a:extLst>
              <a:ext uri="{FF2B5EF4-FFF2-40B4-BE49-F238E27FC236}">
                <a16:creationId xmlns:a16="http://schemas.microsoft.com/office/drawing/2014/main" id="{38ED83F0-7965-47E8-98FB-BB9F23044138}"/>
              </a:ext>
            </a:extLst>
          </p:cNvPr>
          <p:cNvSpPr>
            <a:spLocks noGrp="1"/>
          </p:cNvSpPr>
          <p:nvPr>
            <p:ph idx="1"/>
          </p:nvPr>
        </p:nvSpPr>
        <p:spPr>
          <a:xfrm>
            <a:off x="3732023" y="963877"/>
            <a:ext cx="4783327" cy="4930246"/>
          </a:xfrm>
        </p:spPr>
        <p:txBody>
          <a:bodyPr anchor="ctr">
            <a:normAutofit/>
          </a:bodyPr>
          <a:lstStyle/>
          <a:p>
            <a:r>
              <a:rPr lang="en-US" sz="1800" b="1"/>
              <a:t>Must</a:t>
            </a:r>
            <a:r>
              <a:rPr lang="en-US" sz="1800" b="1" i="1"/>
              <a:t> </a:t>
            </a:r>
            <a:r>
              <a:rPr lang="en-US" sz="1800"/>
              <a:t>be present inside the class in due time </a:t>
            </a:r>
          </a:p>
          <a:p>
            <a:r>
              <a:rPr lang="en-US" sz="1800" b="1">
                <a:ea typeface="ＭＳ Ｐゴシック" pitchFamily="34" charset="-128"/>
              </a:rPr>
              <a:t>Late in Class</a:t>
            </a:r>
            <a:r>
              <a:rPr lang="en-US" sz="1800">
                <a:ea typeface="ＭＳ Ｐゴシック" pitchFamily="34" charset="-128"/>
              </a:rPr>
              <a:t>: max 10 minutes, after that you will not be able to enter into the class room.</a:t>
            </a:r>
            <a:endParaRPr lang="en-US" sz="1800"/>
          </a:p>
          <a:p>
            <a:r>
              <a:rPr lang="en-US" sz="1800" b="1"/>
              <a:t>Class Break</a:t>
            </a:r>
            <a:r>
              <a:rPr lang="en-US" sz="1800"/>
              <a:t>: I would prefer giving a break in the middle of the class.</a:t>
            </a:r>
          </a:p>
          <a:p>
            <a:r>
              <a:rPr lang="en-US" sz="1800"/>
              <a:t>Every class will start with a question-answer session about the last lecture. So students must be prepared with the contents and exercises from the last lecture.</a:t>
            </a:r>
          </a:p>
          <a:p>
            <a:r>
              <a:rPr lang="en-US" sz="1800"/>
              <a:t>Students are suggested to ask questions during or after the lecture.</a:t>
            </a:r>
          </a:p>
          <a:p>
            <a:r>
              <a:rPr lang="en-US" sz="1800"/>
              <a:t>Do not hesitate to ask </a:t>
            </a:r>
            <a:r>
              <a:rPr lang="en-US" sz="1800" b="1"/>
              <a:t>any question any number of time</a:t>
            </a:r>
            <a:r>
              <a:rPr lang="en-US" sz="1800"/>
              <a:t> about the lecture</a:t>
            </a:r>
          </a:p>
          <a:p>
            <a:pPr marL="0" indent="0">
              <a:buNone/>
            </a:pPr>
            <a:endParaRPr lang="en-US" sz="1800" i="1"/>
          </a:p>
          <a:p>
            <a:pPr marL="0" indent="0">
              <a:buNone/>
            </a:pPr>
            <a:r>
              <a:rPr lang="en-US" sz="1800" i="1"/>
              <a:t>*** Additional/bonus marks</a:t>
            </a:r>
            <a:r>
              <a:rPr lang="en-US" sz="1800"/>
              <a:t> may be given to any </a:t>
            </a:r>
            <a:r>
              <a:rPr lang="en-US" sz="1800" i="1"/>
              <a:t>good performances</a:t>
            </a:r>
            <a:r>
              <a:rPr lang="en-US" sz="1800"/>
              <a:t> during the class.</a:t>
            </a:r>
          </a:p>
        </p:txBody>
      </p:sp>
    </p:spTree>
    <p:extLst>
      <p:ext uri="{BB962C8B-B14F-4D97-AF65-F5344CB8AC3E}">
        <p14:creationId xmlns:p14="http://schemas.microsoft.com/office/powerpoint/2010/main" val="10846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A2A57AB-A652-4C3C-81B2-BE375010187B}"/>
              </a:ext>
            </a:extLst>
          </p:cNvPr>
          <p:cNvSpPr>
            <a:spLocks noGrp="1"/>
          </p:cNvSpPr>
          <p:nvPr>
            <p:ph type="title"/>
          </p:nvPr>
        </p:nvSpPr>
        <p:spPr>
          <a:xfrm>
            <a:off x="628650" y="963877"/>
            <a:ext cx="2620771" cy="4930246"/>
          </a:xfrm>
        </p:spPr>
        <p:txBody>
          <a:bodyPr>
            <a:normAutofit/>
          </a:bodyPr>
          <a:lstStyle/>
          <a:p>
            <a:pPr algn="r">
              <a:defRPr/>
            </a:pPr>
            <a:r>
              <a:rPr lang="en-US">
                <a:solidFill>
                  <a:schemeClr val="accent1"/>
                </a:solidFill>
                <a:ea typeface="+mj-ea"/>
              </a:rPr>
              <a:t>Classroom </a:t>
            </a:r>
            <a:r>
              <a:rPr lang="en-US">
                <a:solidFill>
                  <a:schemeClr val="accent1"/>
                </a:solidFill>
              </a:rPr>
              <a:t>Policies: Attendance</a:t>
            </a:r>
            <a:endParaRPr lang="en-US">
              <a:solidFill>
                <a:schemeClr val="accent1"/>
              </a:solidFill>
              <a:ea typeface="+mj-ea"/>
            </a:endParaRPr>
          </a:p>
        </p:txBody>
      </p:sp>
      <p:sp>
        <p:nvSpPr>
          <p:cNvPr id="5" name="Content Placeholder 2">
            <a:extLst>
              <a:ext uri="{FF2B5EF4-FFF2-40B4-BE49-F238E27FC236}">
                <a16:creationId xmlns:a16="http://schemas.microsoft.com/office/drawing/2014/main" id="{3F52EE36-FC30-4184-8906-7B7A111284F0}"/>
              </a:ext>
            </a:extLst>
          </p:cNvPr>
          <p:cNvSpPr>
            <a:spLocks noGrp="1"/>
          </p:cNvSpPr>
          <p:nvPr>
            <p:ph idx="1"/>
          </p:nvPr>
        </p:nvSpPr>
        <p:spPr>
          <a:xfrm>
            <a:off x="3732023" y="963877"/>
            <a:ext cx="4783327" cy="4930246"/>
          </a:xfrm>
        </p:spPr>
        <p:txBody>
          <a:bodyPr anchor="ctr">
            <a:normAutofit/>
          </a:bodyPr>
          <a:lstStyle/>
          <a:p>
            <a:r>
              <a:rPr lang="en-US" sz="1600">
                <a:ea typeface="ＭＳ Ｐゴシック" pitchFamily="34" charset="-128"/>
              </a:rPr>
              <a:t>At least 75% presence is required by the student. Absent classes must be defended by the student through application and proper documentation to the course teacher. </a:t>
            </a:r>
          </a:p>
          <a:p>
            <a:r>
              <a:rPr lang="en-US" sz="1600">
                <a:ea typeface="ＭＳ Ｐゴシック" pitchFamily="34" charset="-128"/>
              </a:rPr>
              <a:t>Single absences or absences within 25% range will be judged by the course teacher. </a:t>
            </a:r>
          </a:p>
          <a:p>
            <a:r>
              <a:rPr lang="en-US" sz="1600">
                <a:ea typeface="ＭＳ Ｐゴシック" pitchFamily="34" charset="-128"/>
              </a:rPr>
              <a:t>Long absences/irregular presence/absences out of 25% range must go through application procedures via department Head (+ probation office, if student is in probation) to attend the following classes.</a:t>
            </a:r>
          </a:p>
          <a:p>
            <a:r>
              <a:rPr lang="en-US" sz="1600">
                <a:ea typeface="ＭＳ Ｐゴシック" pitchFamily="34" charset="-128"/>
              </a:rPr>
              <a:t>Acceptance of an application for absence only gives permission to attend the following classes. This might still result in deduction of marks (for attendance) which will be judged by the course teacher.</a:t>
            </a:r>
          </a:p>
          <a:p>
            <a:r>
              <a:rPr lang="en-US" sz="1600" b="1">
                <a:ea typeface="ＭＳ Ｐゴシック" pitchFamily="34" charset="-128"/>
              </a:rPr>
              <a:t>Informing regarding Absence</a:t>
            </a:r>
            <a:r>
              <a:rPr lang="en-US" sz="1600">
                <a:ea typeface="ＭＳ Ｐゴシック" pitchFamily="34" charset="-128"/>
              </a:rPr>
              <a:t>: Must be informed  through email. </a:t>
            </a:r>
          </a:p>
        </p:txBody>
      </p:sp>
    </p:spTree>
    <p:extLst>
      <p:ext uri="{BB962C8B-B14F-4D97-AF65-F5344CB8AC3E}">
        <p14:creationId xmlns:p14="http://schemas.microsoft.com/office/powerpoint/2010/main" val="39071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AF258B-2C34-4D8C-83BD-80FBD4C60137}"/>
              </a:ext>
            </a:extLst>
          </p:cNvPr>
          <p:cNvSpPr>
            <a:spLocks noGrp="1"/>
          </p:cNvSpPr>
          <p:nvPr>
            <p:ph type="title"/>
          </p:nvPr>
        </p:nvSpPr>
        <p:spPr>
          <a:xfrm>
            <a:off x="1066800" y="762000"/>
            <a:ext cx="7315200" cy="3255264"/>
          </a:xfrm>
        </p:spPr>
        <p:txBody>
          <a:bodyPr>
            <a:normAutofit/>
          </a:bodyPr>
          <a:lstStyle/>
          <a:p>
            <a:pPr algn="ctr"/>
            <a:r>
              <a:rPr lang="en-US" sz="4000" b="1" dirty="0">
                <a:latin typeface="Cambria" panose="02040503050406030204" pitchFamily="18" charset="0"/>
                <a:ea typeface="Cambria" panose="02040503050406030204" pitchFamily="18" charset="0"/>
              </a:rPr>
              <a:t>Lecture: 0</a:t>
            </a:r>
          </a:p>
        </p:txBody>
      </p:sp>
      <p:sp>
        <p:nvSpPr>
          <p:cNvPr id="5" name="Text Placeholder 2">
            <a:extLst>
              <a:ext uri="{FF2B5EF4-FFF2-40B4-BE49-F238E27FC236}">
                <a16:creationId xmlns:a16="http://schemas.microsoft.com/office/drawing/2014/main" id="{FB36A5FC-38D9-4C85-B057-AB1FF6C91186}"/>
              </a:ext>
            </a:extLst>
          </p:cNvPr>
          <p:cNvSpPr txBox="1">
            <a:spLocks/>
          </p:cNvSpPr>
          <p:nvPr/>
        </p:nvSpPr>
        <p:spPr>
          <a:xfrm>
            <a:off x="1066800" y="3200400"/>
            <a:ext cx="7315200" cy="91440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r>
              <a:rPr lang="en-US" sz="3200" dirty="0"/>
              <a:t>Course Orientation &amp; General Discussion</a:t>
            </a:r>
          </a:p>
        </p:txBody>
      </p:sp>
    </p:spTree>
    <p:extLst>
      <p:ext uri="{BB962C8B-B14F-4D97-AF65-F5344CB8AC3E}">
        <p14:creationId xmlns:p14="http://schemas.microsoft.com/office/powerpoint/2010/main" val="452808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54AB6C-EBAC-4BAC-8FC8-BCE3E244EF04}"/>
              </a:ext>
            </a:extLst>
          </p:cNvPr>
          <p:cNvSpPr>
            <a:spLocks noGrp="1"/>
          </p:cNvSpPr>
          <p:nvPr>
            <p:ph type="title"/>
          </p:nvPr>
        </p:nvSpPr>
        <p:spPr>
          <a:xfrm>
            <a:off x="628650" y="963877"/>
            <a:ext cx="2620771" cy="4930246"/>
          </a:xfrm>
        </p:spPr>
        <p:txBody>
          <a:bodyPr>
            <a:normAutofit/>
          </a:bodyPr>
          <a:lstStyle/>
          <a:p>
            <a:pPr algn="r">
              <a:defRPr/>
            </a:pPr>
            <a:r>
              <a:rPr lang="en-US">
                <a:solidFill>
                  <a:schemeClr val="accent1"/>
                </a:solidFill>
                <a:ea typeface="+mj-ea"/>
              </a:rPr>
              <a:t>Classroom Policies</a:t>
            </a:r>
            <a:r>
              <a:rPr lang="en-US">
                <a:solidFill>
                  <a:schemeClr val="accent1"/>
                </a:solidFill>
              </a:rPr>
              <a:t>: Inside the Classroom</a:t>
            </a:r>
            <a:endParaRPr lang="en-US">
              <a:solidFill>
                <a:schemeClr val="accent1"/>
              </a:solidFill>
              <a:ea typeface="+mj-ea"/>
            </a:endParaRPr>
          </a:p>
        </p:txBody>
      </p:sp>
      <p:sp>
        <p:nvSpPr>
          <p:cNvPr id="5" name="Content Placeholder 2">
            <a:extLst>
              <a:ext uri="{FF2B5EF4-FFF2-40B4-BE49-F238E27FC236}">
                <a16:creationId xmlns:a16="http://schemas.microsoft.com/office/drawing/2014/main" id="{2FF8E104-B5E8-48EA-8D14-68019B221F66}"/>
              </a:ext>
            </a:extLst>
          </p:cNvPr>
          <p:cNvSpPr>
            <a:spLocks noGrp="1"/>
          </p:cNvSpPr>
          <p:nvPr>
            <p:ph idx="1"/>
          </p:nvPr>
        </p:nvSpPr>
        <p:spPr>
          <a:xfrm>
            <a:off x="3732023" y="963877"/>
            <a:ext cx="4783327" cy="4930246"/>
          </a:xfrm>
        </p:spPr>
        <p:txBody>
          <a:bodyPr anchor="ctr">
            <a:normAutofit/>
          </a:bodyPr>
          <a:lstStyle/>
          <a:p>
            <a:pPr>
              <a:spcBef>
                <a:spcPts val="600"/>
              </a:spcBef>
              <a:spcAft>
                <a:spcPts val="600"/>
              </a:spcAft>
            </a:pPr>
            <a:r>
              <a:rPr lang="en-US" sz="1800"/>
              <a:t>You do not need to ask permission to go out or come inside the class. </a:t>
            </a:r>
            <a:r>
              <a:rPr lang="en-US" sz="1800" b="1"/>
              <a:t>Just try to keep it quiet</a:t>
            </a:r>
          </a:p>
          <a:p>
            <a:pPr>
              <a:spcBef>
                <a:spcPts val="600"/>
              </a:spcBef>
              <a:spcAft>
                <a:spcPts val="600"/>
              </a:spcAft>
            </a:pPr>
            <a:r>
              <a:rPr lang="en-US" sz="1800"/>
              <a:t>You need not stand to talk with me</a:t>
            </a:r>
            <a:endParaRPr lang="en-US" sz="1800" b="1"/>
          </a:p>
          <a:p>
            <a:pPr>
              <a:spcBef>
                <a:spcPts val="600"/>
              </a:spcBef>
              <a:spcAft>
                <a:spcPts val="600"/>
              </a:spcAft>
            </a:pPr>
            <a:r>
              <a:rPr lang="en-US" sz="1800"/>
              <a:t>Your cellphone should be in silent mode during the class hours</a:t>
            </a:r>
          </a:p>
          <a:p>
            <a:pPr>
              <a:spcBef>
                <a:spcPts val="600"/>
              </a:spcBef>
              <a:spcAft>
                <a:spcPts val="600"/>
              </a:spcAft>
            </a:pPr>
            <a:r>
              <a:rPr lang="en-US" sz="1800"/>
              <a:t>No call receiving or calling inside the class room.</a:t>
            </a:r>
          </a:p>
          <a:p>
            <a:pPr>
              <a:spcBef>
                <a:spcPts val="600"/>
              </a:spcBef>
              <a:spcAft>
                <a:spcPts val="600"/>
              </a:spcAft>
            </a:pPr>
            <a:r>
              <a:rPr lang="en-US" sz="1800"/>
              <a:t>No use of laptops or tabs or cell phones inside class rooms unless it is instructed or required for class related specific tasks.</a:t>
            </a:r>
          </a:p>
          <a:p>
            <a:pPr>
              <a:spcBef>
                <a:spcPts val="600"/>
              </a:spcBef>
              <a:spcAft>
                <a:spcPts val="600"/>
              </a:spcAft>
            </a:pPr>
            <a:r>
              <a:rPr lang="en-US" sz="1800"/>
              <a:t>No side talk or discussion unless it is instructed.</a:t>
            </a:r>
          </a:p>
          <a:p>
            <a:pPr>
              <a:spcBef>
                <a:spcPts val="600"/>
              </a:spcBef>
              <a:spcAft>
                <a:spcPts val="600"/>
              </a:spcAft>
            </a:pPr>
            <a:r>
              <a:rPr lang="en-US" sz="1800"/>
              <a:t>Never take food or drink coffees, soft drinks except water during the ongoing class time.</a:t>
            </a:r>
          </a:p>
          <a:p>
            <a:pPr>
              <a:spcBef>
                <a:spcPts val="600"/>
              </a:spcBef>
              <a:spcAft>
                <a:spcPts val="600"/>
              </a:spcAft>
            </a:pPr>
            <a:r>
              <a:rPr lang="en-US" sz="1800"/>
              <a:t>Finally be gentle and keep calm and approach modestly and nicely</a:t>
            </a:r>
            <a:endParaRPr lang="en-US" sz="1800">
              <a:ea typeface="ＭＳ Ｐゴシック" pitchFamily="34" charset="-128"/>
            </a:endParaRPr>
          </a:p>
        </p:txBody>
      </p:sp>
    </p:spTree>
    <p:extLst>
      <p:ext uri="{BB962C8B-B14F-4D97-AF65-F5344CB8AC3E}">
        <p14:creationId xmlns:p14="http://schemas.microsoft.com/office/powerpoint/2010/main" val="168555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713A0AE1-C2CB-4B16-A265-3C392071019A}"/>
              </a:ext>
            </a:extLst>
          </p:cNvPr>
          <p:cNvSpPr>
            <a:spLocks noGrp="1"/>
          </p:cNvSpPr>
          <p:nvPr>
            <p:ph type="title"/>
          </p:nvPr>
        </p:nvSpPr>
        <p:spPr>
          <a:xfrm>
            <a:off x="628651" y="1020148"/>
            <a:ext cx="2266950" cy="4930246"/>
          </a:xfrm>
        </p:spPr>
        <p:txBody>
          <a:bodyPr>
            <a:normAutofit/>
          </a:bodyPr>
          <a:lstStyle/>
          <a:p>
            <a:pPr algn="r"/>
            <a:r>
              <a:rPr lang="en-US" dirty="0">
                <a:solidFill>
                  <a:schemeClr val="accent1"/>
                </a:solidFill>
              </a:rPr>
              <a:t>Classroom Policies: Laboratory</a:t>
            </a:r>
          </a:p>
        </p:txBody>
      </p:sp>
      <p:sp>
        <p:nvSpPr>
          <p:cNvPr id="5" name="Content Placeholder 2">
            <a:extLst>
              <a:ext uri="{FF2B5EF4-FFF2-40B4-BE49-F238E27FC236}">
                <a16:creationId xmlns:a16="http://schemas.microsoft.com/office/drawing/2014/main" id="{8FF19C76-8628-429E-AE91-EBC389E0CD2C}"/>
              </a:ext>
            </a:extLst>
          </p:cNvPr>
          <p:cNvSpPr>
            <a:spLocks noGrp="1"/>
          </p:cNvSpPr>
          <p:nvPr>
            <p:ph idx="1"/>
          </p:nvPr>
        </p:nvSpPr>
        <p:spPr>
          <a:xfrm>
            <a:off x="3490722" y="533400"/>
            <a:ext cx="5532758" cy="6217920"/>
          </a:xfrm>
        </p:spPr>
        <p:txBody>
          <a:bodyPr anchor="ctr">
            <a:normAutofit fontScale="92500" lnSpcReduction="20000"/>
          </a:bodyPr>
          <a:lstStyle/>
          <a:p>
            <a:r>
              <a:rPr lang="en-US" sz="1800" b="1" dirty="0"/>
              <a:t>Laboratory Classes</a:t>
            </a:r>
            <a:endParaRPr lang="en-US" sz="1800" b="1" cap="small" dirty="0"/>
          </a:p>
          <a:p>
            <a:pPr lvl="1">
              <a:buFont typeface="Symbol" pitchFamily="18" charset="2"/>
              <a:buChar char="-"/>
            </a:pPr>
            <a:r>
              <a:rPr lang="en-US" dirty="0"/>
              <a:t>First 0.5 – 1 hour will be spent explaining the problems/task/experiment to be performed.</a:t>
            </a:r>
          </a:p>
          <a:p>
            <a:pPr lvl="1">
              <a:buFont typeface="Symbol" pitchFamily="18" charset="2"/>
              <a:buChar char="-"/>
            </a:pPr>
            <a:r>
              <a:rPr lang="en-US" dirty="0"/>
              <a:t>Next 1 – 1.5 hour(s) will be spent by the students to complete the experiment.</a:t>
            </a:r>
          </a:p>
          <a:p>
            <a:pPr lvl="1">
              <a:buFont typeface="Symbol" pitchFamily="18" charset="2"/>
              <a:buChar char="-"/>
            </a:pPr>
            <a:r>
              <a:rPr lang="en-US" dirty="0"/>
              <a:t>Next 0.5 – 1 hour will be spent in checking, marking, and discussing the solution.</a:t>
            </a:r>
          </a:p>
          <a:p>
            <a:pPr lvl="1">
              <a:buFont typeface="Symbol" pitchFamily="18" charset="2"/>
              <a:buChar char="-"/>
            </a:pPr>
            <a:r>
              <a:rPr lang="en-US" dirty="0"/>
              <a:t>Students are not allowed to discuss with each other in solving problems.</a:t>
            </a:r>
          </a:p>
          <a:p>
            <a:pPr lvl="1">
              <a:buFont typeface="Symbol" pitchFamily="18" charset="2"/>
              <a:buChar char="-"/>
            </a:pPr>
            <a:r>
              <a:rPr lang="en-US" dirty="0"/>
              <a:t>The checking (executing/viva) &amp; marking will be with individual students only.</a:t>
            </a:r>
          </a:p>
          <a:p>
            <a:r>
              <a:rPr lang="en-US" sz="1800" b="1" dirty="0"/>
              <a:t>Laboratory Exam</a:t>
            </a:r>
            <a:r>
              <a:rPr lang="en-US" sz="1800" b="1" cap="small" dirty="0"/>
              <a:t> </a:t>
            </a:r>
            <a:endParaRPr lang="en-US" sz="1800" dirty="0"/>
          </a:p>
          <a:p>
            <a:pPr lvl="1">
              <a:buFont typeface="Symbol" pitchFamily="18" charset="2"/>
              <a:buChar char="-"/>
            </a:pPr>
            <a:r>
              <a:rPr lang="en-US" dirty="0"/>
              <a:t>Laboratory exams are scheduled in the week before the major exams during the normal laboratory hours.</a:t>
            </a:r>
          </a:p>
          <a:p>
            <a:pPr lvl="1">
              <a:buFont typeface="Symbol" pitchFamily="18" charset="2"/>
              <a:buChar char="-"/>
            </a:pPr>
            <a:r>
              <a:rPr lang="en-US" dirty="0"/>
              <a:t>Generally students are given one/more problems to be solved of which at least one part is solved using computers.</a:t>
            </a:r>
          </a:p>
          <a:p>
            <a:pPr lvl="1">
              <a:buFont typeface="Symbol" pitchFamily="18" charset="2"/>
              <a:buChar char="-"/>
            </a:pPr>
            <a:r>
              <a:rPr lang="en-US" dirty="0"/>
              <a:t>One hour is given to the students to solve the problem. And half hour to submit and viva. Generally 20 students in the first 1.5 hours and the other 20 students in the rest 1.5 hours.</a:t>
            </a:r>
          </a:p>
          <a:p>
            <a:pPr lvl="1">
              <a:buFont typeface="Symbol" pitchFamily="18" charset="2"/>
              <a:buChar char="-"/>
            </a:pPr>
            <a:r>
              <a:rPr lang="en-US" dirty="0"/>
              <a:t>Students may be given choices to select the problem. At most 3 selection can be given to a student with 0, 2, and 4 marks deduction as a penalty for each selection respectively.</a:t>
            </a:r>
          </a:p>
          <a:p>
            <a:pPr lvl="1">
              <a:buFont typeface="Symbol" pitchFamily="18" charset="2"/>
              <a:buChar char="-"/>
            </a:pPr>
            <a:r>
              <a:rPr lang="en-US" dirty="0"/>
              <a:t>Only in case of unavoidable circumstances, the laboratory exams may be taken in the off days or week after the major exams.</a:t>
            </a:r>
          </a:p>
        </p:txBody>
      </p:sp>
    </p:spTree>
    <p:extLst>
      <p:ext uri="{BB962C8B-B14F-4D97-AF65-F5344CB8AC3E}">
        <p14:creationId xmlns:p14="http://schemas.microsoft.com/office/powerpoint/2010/main" val="334512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5EEB923-358B-480E-ABFD-7B0B12B7CF7B}"/>
              </a:ext>
            </a:extLst>
          </p:cNvPr>
          <p:cNvSpPr>
            <a:spLocks noGrp="1"/>
          </p:cNvSpPr>
          <p:nvPr>
            <p:ph type="title"/>
          </p:nvPr>
        </p:nvSpPr>
        <p:spPr>
          <a:xfrm>
            <a:off x="628650" y="963877"/>
            <a:ext cx="2620771" cy="4930246"/>
          </a:xfrm>
        </p:spPr>
        <p:txBody>
          <a:bodyPr>
            <a:normAutofit/>
          </a:bodyPr>
          <a:lstStyle/>
          <a:p>
            <a:pPr algn="r"/>
            <a:r>
              <a:rPr lang="en-US">
                <a:solidFill>
                  <a:schemeClr val="accent1"/>
                </a:solidFill>
              </a:rPr>
              <a:t>Classroom Policies: Makeup Evaluation</a:t>
            </a:r>
          </a:p>
        </p:txBody>
      </p:sp>
      <p:sp>
        <p:nvSpPr>
          <p:cNvPr id="5" name="Content Placeholder 2">
            <a:extLst>
              <a:ext uri="{FF2B5EF4-FFF2-40B4-BE49-F238E27FC236}">
                <a16:creationId xmlns:a16="http://schemas.microsoft.com/office/drawing/2014/main" id="{6C6C7EDD-A2EE-4E0F-BE07-C2D4E41F62FC}"/>
              </a:ext>
            </a:extLst>
          </p:cNvPr>
          <p:cNvSpPr>
            <a:spLocks noGrp="1"/>
          </p:cNvSpPr>
          <p:nvPr>
            <p:ph idx="1"/>
          </p:nvPr>
        </p:nvSpPr>
        <p:spPr>
          <a:xfrm>
            <a:off x="3732023" y="457200"/>
            <a:ext cx="5170785" cy="6080759"/>
          </a:xfrm>
        </p:spPr>
        <p:txBody>
          <a:bodyPr anchor="ctr">
            <a:normAutofit/>
          </a:bodyPr>
          <a:lstStyle/>
          <a:p>
            <a:r>
              <a:rPr lang="en-US" sz="1600" dirty="0"/>
              <a:t>There will be no makeup quiz as long as a student have appeared in (n-1) quizzes.</a:t>
            </a:r>
          </a:p>
          <a:p>
            <a:r>
              <a:rPr lang="en-US" sz="1600" dirty="0"/>
              <a:t>Makeup for missing evaluations like quizzes/assignment submission date/presentation date/viva date/etc., must go through valid application procedure with supporting document </a:t>
            </a:r>
            <a:r>
              <a:rPr lang="en-US" sz="1600" b="1" dirty="0"/>
              <a:t>within the deadline of the actual evaluation date</a:t>
            </a:r>
            <a:r>
              <a:rPr lang="en-US" sz="1600" dirty="0"/>
              <a:t>. </a:t>
            </a:r>
          </a:p>
          <a:p>
            <a:r>
              <a:rPr lang="en-US" sz="1600" dirty="0"/>
              <a:t>Makeup for missing Midterm/Final term must go through </a:t>
            </a:r>
            <a:r>
              <a:rPr lang="en-US" sz="1600" b="1" dirty="0"/>
              <a:t>Set B form </a:t>
            </a:r>
            <a:r>
              <a:rPr lang="en-US" sz="1600" dirty="0"/>
              <a:t>along with the supporting document within the 1</a:t>
            </a:r>
            <a:r>
              <a:rPr lang="en-US" sz="1600" baseline="30000" dirty="0"/>
              <a:t>st</a:t>
            </a:r>
            <a:r>
              <a:rPr lang="en-US" sz="1600" dirty="0"/>
              <a:t> working day after exam week. The set B exam is generally scheduled from the 2</a:t>
            </a:r>
            <a:r>
              <a:rPr lang="en-US" sz="1600" baseline="30000" dirty="0"/>
              <a:t>nd</a:t>
            </a:r>
            <a:r>
              <a:rPr lang="en-US" sz="1600" dirty="0"/>
              <a:t> working day after the exam week. Must get signature and exam date from the course teacher and get it approved by the department Head (monetary penalty might be imposed).</a:t>
            </a:r>
          </a:p>
          <a:p>
            <a:r>
              <a:rPr lang="en-US" sz="1600" dirty="0"/>
              <a:t>Students unable to attend the set B exam may apply for set C exam within the same time limit as set B. Such applications must be supported by very strong reason and documentation, as they are generally rejected. </a:t>
            </a:r>
          </a:p>
          <a:p>
            <a:r>
              <a:rPr lang="en-US" sz="1600" dirty="0"/>
              <a:t>The course teacher will be the judge of accepting/rejecting the request for makeup.</a:t>
            </a:r>
          </a:p>
          <a:p>
            <a:pPr marL="0" indent="0">
              <a:buNone/>
            </a:pPr>
            <a:r>
              <a:rPr lang="en-US" sz="1600" i="1" dirty="0"/>
              <a:t>*** Students absent for more than two weeks before midterm or after midterm and missing more than one evaluation categories are suggested to drop the course.</a:t>
            </a:r>
            <a:endParaRPr lang="en-US" sz="1600" dirty="0"/>
          </a:p>
        </p:txBody>
      </p:sp>
    </p:spTree>
    <p:extLst>
      <p:ext uri="{BB962C8B-B14F-4D97-AF65-F5344CB8AC3E}">
        <p14:creationId xmlns:p14="http://schemas.microsoft.com/office/powerpoint/2010/main" val="385012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BBFDE00-3A10-4A9B-A4A3-5087D7A4A230}"/>
              </a:ext>
            </a:extLst>
          </p:cNvPr>
          <p:cNvSpPr>
            <a:spLocks noGrp="1"/>
          </p:cNvSpPr>
          <p:nvPr>
            <p:ph type="title"/>
          </p:nvPr>
        </p:nvSpPr>
        <p:spPr>
          <a:xfrm>
            <a:off x="707457" y="712269"/>
            <a:ext cx="2528249" cy="5502264"/>
          </a:xfrm>
        </p:spPr>
        <p:txBody>
          <a:bodyPr>
            <a:normAutofit/>
          </a:bodyPr>
          <a:lstStyle/>
          <a:p>
            <a:r>
              <a:rPr lang="en-US">
                <a:solidFill>
                  <a:srgbClr val="FFFFFF"/>
                </a:solidFill>
              </a:rPr>
              <a:t>Grading Policies</a:t>
            </a:r>
          </a:p>
        </p:txBody>
      </p:sp>
      <p:graphicFrame>
        <p:nvGraphicFramePr>
          <p:cNvPr id="7" name="Content Placeholder 2">
            <a:extLst>
              <a:ext uri="{FF2B5EF4-FFF2-40B4-BE49-F238E27FC236}">
                <a16:creationId xmlns:a16="http://schemas.microsoft.com/office/drawing/2014/main" id="{BFF9CCCF-14E8-45B3-A08C-3739994EB6EF}"/>
              </a:ext>
            </a:extLst>
          </p:cNvPr>
          <p:cNvGraphicFramePr>
            <a:graphicFrameLocks noGrp="1"/>
          </p:cNvGraphicFramePr>
          <p:nvPr>
            <p:ph idx="1"/>
            <p:extLst>
              <p:ext uri="{D42A27DB-BD31-4B8C-83A1-F6EECF244321}">
                <p14:modId xmlns:p14="http://schemas.microsoft.com/office/powerpoint/2010/main" val="2944546080"/>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23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A669BC01-E2FC-4992-A3AE-27C329070950}"/>
              </a:ext>
            </a:extLst>
          </p:cNvPr>
          <p:cNvSpPr>
            <a:spLocks noGrp="1"/>
          </p:cNvSpPr>
          <p:nvPr>
            <p:ph type="title"/>
          </p:nvPr>
        </p:nvSpPr>
        <p:spPr>
          <a:xfrm>
            <a:off x="628650" y="963877"/>
            <a:ext cx="2620771" cy="4930246"/>
          </a:xfrm>
        </p:spPr>
        <p:txBody>
          <a:bodyPr>
            <a:normAutofit/>
          </a:bodyPr>
          <a:lstStyle/>
          <a:p>
            <a:pPr algn="r"/>
            <a:r>
              <a:rPr lang="en-US">
                <a:solidFill>
                  <a:schemeClr val="accent1"/>
                </a:solidFill>
              </a:rPr>
              <a:t>Grading Policies contd..</a:t>
            </a:r>
          </a:p>
        </p:txBody>
      </p:sp>
      <p:sp>
        <p:nvSpPr>
          <p:cNvPr id="5" name="Content Placeholder 2">
            <a:extLst>
              <a:ext uri="{FF2B5EF4-FFF2-40B4-BE49-F238E27FC236}">
                <a16:creationId xmlns:a16="http://schemas.microsoft.com/office/drawing/2014/main" id="{FED2FDE8-D0AE-4238-A68A-4D824C883304}"/>
              </a:ext>
            </a:extLst>
          </p:cNvPr>
          <p:cNvSpPr>
            <a:spLocks noGrp="1"/>
          </p:cNvSpPr>
          <p:nvPr>
            <p:ph idx="1"/>
          </p:nvPr>
        </p:nvSpPr>
        <p:spPr>
          <a:xfrm>
            <a:off x="3732023" y="963877"/>
            <a:ext cx="4783327" cy="4930246"/>
          </a:xfrm>
        </p:spPr>
        <p:txBody>
          <a:bodyPr anchor="ctr">
            <a:normAutofit/>
          </a:bodyPr>
          <a:lstStyle/>
          <a:p>
            <a:pPr>
              <a:spcBef>
                <a:spcPts val="600"/>
              </a:spcBef>
            </a:pPr>
            <a:r>
              <a:rPr lang="en-US" sz="1900"/>
              <a:t>Once a student’s gets ‘I’ or ‘UW’ and unable to fulfill the requirements with the course teacher for makeup, </a:t>
            </a:r>
            <a:r>
              <a:rPr lang="en-US" sz="1900" b="1"/>
              <a:t>must drop the course</a:t>
            </a:r>
            <a:r>
              <a:rPr lang="en-US" sz="1900"/>
              <a:t> within officially </a:t>
            </a:r>
            <a:r>
              <a:rPr lang="en-US" sz="1900" i="1"/>
              <a:t>mentioned time period</a:t>
            </a:r>
            <a:r>
              <a:rPr lang="en-US" sz="1900"/>
              <a:t> from the </a:t>
            </a:r>
            <a:r>
              <a:rPr lang="en-US" sz="1900" i="1"/>
              <a:t>registration department</a:t>
            </a:r>
            <a:r>
              <a:rPr lang="en-US" sz="1900"/>
              <a:t>. </a:t>
            </a:r>
          </a:p>
          <a:p>
            <a:pPr>
              <a:spcBef>
                <a:spcPts val="600"/>
              </a:spcBef>
            </a:pPr>
            <a:r>
              <a:rPr lang="en-US" sz="1900"/>
              <a:t>Students in probation or falls into the probation due to ‘I’/’UW’ grade are not allowed to drop the course.</a:t>
            </a:r>
          </a:p>
          <a:p>
            <a:pPr>
              <a:spcBef>
                <a:spcPts val="400"/>
              </a:spcBef>
            </a:pPr>
            <a:r>
              <a:rPr lang="en-US" sz="1900"/>
              <a:t>Unable to do so will result in the automatic conversion of the grades ‘</a:t>
            </a:r>
            <a:r>
              <a:rPr lang="en-US" sz="1900" b="1"/>
              <a:t>I</a:t>
            </a:r>
            <a:r>
              <a:rPr lang="en-US" sz="1900"/>
              <a:t>’/’</a:t>
            </a:r>
            <a:r>
              <a:rPr lang="en-US" sz="1900" b="1"/>
              <a:t>UW</a:t>
            </a:r>
            <a:r>
              <a:rPr lang="en-US" sz="1900"/>
              <a:t>’ to ‘</a:t>
            </a:r>
            <a:r>
              <a:rPr lang="en-US" sz="1900" b="1"/>
              <a:t>F</a:t>
            </a:r>
            <a:r>
              <a:rPr lang="en-US" sz="1900"/>
              <a:t>’ grade </a:t>
            </a:r>
            <a:r>
              <a:rPr lang="en-US" sz="1900" b="1"/>
              <a:t>after the 4</a:t>
            </a:r>
            <a:r>
              <a:rPr lang="en-US" sz="1900" b="1" baseline="30000"/>
              <a:t>th</a:t>
            </a:r>
            <a:r>
              <a:rPr lang="en-US" sz="1900" b="1"/>
              <a:t> week of the following semester</a:t>
            </a:r>
            <a:r>
              <a:rPr lang="en-US" sz="1900"/>
              <a:t>.</a:t>
            </a:r>
          </a:p>
          <a:p>
            <a:pPr>
              <a:spcBef>
                <a:spcPts val="400"/>
              </a:spcBef>
            </a:pPr>
            <a:endParaRPr lang="en-US" sz="1900"/>
          </a:p>
          <a:p>
            <a:pPr>
              <a:spcBef>
                <a:spcPts val="400"/>
              </a:spcBef>
            </a:pPr>
            <a:r>
              <a:rPr lang="en-US" sz="1900"/>
              <a:t>Any </a:t>
            </a:r>
            <a:r>
              <a:rPr lang="en-US" sz="1900" i="1"/>
              <a:t>problem with the mark/grade</a:t>
            </a:r>
            <a:r>
              <a:rPr lang="en-US" sz="1900"/>
              <a:t> </a:t>
            </a:r>
            <a:r>
              <a:rPr lang="en-US" sz="1900" b="1"/>
              <a:t>must be consulted </a:t>
            </a:r>
            <a:r>
              <a:rPr lang="en-US" sz="1900"/>
              <a:t>with the course teacher within </a:t>
            </a:r>
            <a:r>
              <a:rPr lang="en-US" sz="1900" i="1"/>
              <a:t>one week of the release of grades</a:t>
            </a:r>
            <a:r>
              <a:rPr lang="en-US" sz="1900"/>
              <a:t>. </a:t>
            </a:r>
          </a:p>
        </p:txBody>
      </p:sp>
    </p:spTree>
    <p:extLst>
      <p:ext uri="{BB962C8B-B14F-4D97-AF65-F5344CB8AC3E}">
        <p14:creationId xmlns:p14="http://schemas.microsoft.com/office/powerpoint/2010/main" val="387786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F928BFF-7349-42CB-AF43-D2F78A6C6B94}"/>
              </a:ext>
            </a:extLst>
          </p:cNvPr>
          <p:cNvSpPr>
            <a:spLocks noGrp="1"/>
          </p:cNvSpPr>
          <p:nvPr>
            <p:ph type="title"/>
          </p:nvPr>
        </p:nvSpPr>
        <p:spPr>
          <a:xfrm>
            <a:off x="628650" y="963877"/>
            <a:ext cx="2620771" cy="4930246"/>
          </a:xfrm>
        </p:spPr>
        <p:txBody>
          <a:bodyPr>
            <a:normAutofit/>
          </a:bodyPr>
          <a:lstStyle/>
          <a:p>
            <a:pPr algn="r">
              <a:defRPr/>
            </a:pPr>
            <a:r>
              <a:rPr lang="en-US">
                <a:solidFill>
                  <a:schemeClr val="accent1"/>
                </a:solidFill>
              </a:rPr>
              <a:t>IMPORTANT!!</a:t>
            </a:r>
          </a:p>
        </p:txBody>
      </p:sp>
      <p:sp>
        <p:nvSpPr>
          <p:cNvPr id="17" name="Content Placeholder 2">
            <a:extLst>
              <a:ext uri="{FF2B5EF4-FFF2-40B4-BE49-F238E27FC236}">
                <a16:creationId xmlns:a16="http://schemas.microsoft.com/office/drawing/2014/main" id="{AFDC5FF6-3DE5-408E-98E6-2D6597166C72}"/>
              </a:ext>
            </a:extLst>
          </p:cNvPr>
          <p:cNvSpPr>
            <a:spLocks noGrp="1"/>
          </p:cNvSpPr>
          <p:nvPr>
            <p:ph idx="1"/>
          </p:nvPr>
        </p:nvSpPr>
        <p:spPr>
          <a:xfrm>
            <a:off x="3732023" y="963877"/>
            <a:ext cx="4783327" cy="4930246"/>
          </a:xfrm>
        </p:spPr>
        <p:txBody>
          <a:bodyPr anchor="ctr">
            <a:normAutofit/>
          </a:bodyPr>
          <a:lstStyle/>
          <a:p>
            <a:r>
              <a:rPr lang="en-US">
                <a:ea typeface="ＭＳ Ｐゴシック" pitchFamily="34" charset="-128"/>
              </a:rPr>
              <a:t>Never Come to my office with the request for an extra grade.</a:t>
            </a:r>
          </a:p>
          <a:p>
            <a:r>
              <a:rPr lang="en-US">
                <a:ea typeface="ＭＳ Ｐゴシック" pitchFamily="34" charset="-128"/>
              </a:rPr>
              <a:t>If you ever come, you will be given the exact marks you got in the exam.</a:t>
            </a:r>
          </a:p>
          <a:p>
            <a:r>
              <a:rPr lang="en-US">
                <a:ea typeface="ＭＳ Ｐゴシック" pitchFamily="34" charset="-128"/>
              </a:rPr>
              <a:t>If you really need an extra grade, then be prepared for doing some extra assignments(must do by yourself).</a:t>
            </a:r>
          </a:p>
          <a:p>
            <a:r>
              <a:rPr lang="en-US">
                <a:ea typeface="ＭＳ Ｐゴシック" pitchFamily="34" charset="-128"/>
              </a:rPr>
              <a:t>Marks will be deducted, even </a:t>
            </a:r>
            <a:r>
              <a:rPr lang="en-US" b="1">
                <a:ea typeface="ＭＳ Ｐゴシック" pitchFamily="34" charset="-128"/>
              </a:rPr>
              <a:t>worse</a:t>
            </a:r>
            <a:r>
              <a:rPr lang="en-US">
                <a:ea typeface="ＭＳ Ｐゴシック" pitchFamily="34" charset="-128"/>
              </a:rPr>
              <a:t> can happen if you copy assignment</a:t>
            </a:r>
          </a:p>
        </p:txBody>
      </p:sp>
    </p:spTree>
    <p:extLst>
      <p:ext uri="{BB962C8B-B14F-4D97-AF65-F5344CB8AC3E}">
        <p14:creationId xmlns:p14="http://schemas.microsoft.com/office/powerpoint/2010/main" val="212889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magicdisneyheros.altervista.org/images/big/1551.jpg">
            <a:extLst>
              <a:ext uri="{FF2B5EF4-FFF2-40B4-BE49-F238E27FC236}">
                <a16:creationId xmlns:a16="http://schemas.microsoft.com/office/drawing/2014/main" id="{31FE0968-F8ED-41C4-A128-1DBD73FCEEDE}"/>
              </a:ext>
            </a:extLst>
          </p:cNvPr>
          <p:cNvPicPr>
            <a:picLocks noChangeAspect="1" noChangeArrowheads="1"/>
          </p:cNvPicPr>
          <p:nvPr/>
        </p:nvPicPr>
        <p:blipFill>
          <a:blip r:embed="rId2">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52400" y="2519065"/>
            <a:ext cx="3066548" cy="39724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948BEF5-1640-4B5A-A044-B11C73D5AF84}"/>
              </a:ext>
            </a:extLst>
          </p:cNvPr>
          <p:cNvSpPr txBox="1"/>
          <p:nvPr/>
        </p:nvSpPr>
        <p:spPr>
          <a:xfrm>
            <a:off x="2515060" y="2209800"/>
            <a:ext cx="6453094" cy="2308324"/>
          </a:xfrm>
          <a:prstGeom prst="rect">
            <a:avLst/>
          </a:prstGeom>
          <a:noFill/>
        </p:spPr>
        <p:txBody>
          <a:bodyPr wrap="square" rtlCol="0">
            <a:spAutoFit/>
          </a:bodyPr>
          <a:lstStyle/>
          <a:p>
            <a:pPr algn="ctr" defTabSz="457200"/>
            <a:r>
              <a:rPr lang="en-US" sz="4800" b="1" dirty="0">
                <a:ln>
                  <a:solidFill>
                    <a:srgbClr val="7FD13B">
                      <a:lumMod val="75000"/>
                    </a:srgbClr>
                  </a:solidFill>
                </a:ln>
                <a:solidFill>
                  <a:srgbClr val="7FD13B">
                    <a:lumMod val="60000"/>
                    <a:lumOff val="40000"/>
                  </a:srgbClr>
                </a:solidFill>
                <a:latin typeface="Corbel"/>
              </a:rPr>
              <a:t>ADVANCED PROGRAMMING WITH .NET</a:t>
            </a:r>
          </a:p>
        </p:txBody>
      </p:sp>
      <p:sp>
        <p:nvSpPr>
          <p:cNvPr id="2" name="Rectangle 1">
            <a:extLst>
              <a:ext uri="{FF2B5EF4-FFF2-40B4-BE49-F238E27FC236}">
                <a16:creationId xmlns:a16="http://schemas.microsoft.com/office/drawing/2014/main" id="{FA280268-8F88-4734-A000-38CF4F30FF29}"/>
              </a:ext>
            </a:extLst>
          </p:cNvPr>
          <p:cNvSpPr/>
          <p:nvPr/>
        </p:nvSpPr>
        <p:spPr>
          <a:xfrm>
            <a:off x="3475057" y="1286470"/>
            <a:ext cx="453310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9633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6711" y="450221"/>
            <a:ext cx="1586592"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3563" y="450221"/>
            <a:ext cx="3316246"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Rectangle 1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3301783"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4521269"/>
            <a:ext cx="5023144"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Graphic 8">
            <a:extLst>
              <a:ext uri="{FF2B5EF4-FFF2-40B4-BE49-F238E27FC236}">
                <a16:creationId xmlns:a16="http://schemas.microsoft.com/office/drawing/2014/main" id="{37203203-9CDA-4979-A50F-A78423E3B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7625" y="2715061"/>
            <a:ext cx="1428753" cy="1428753"/>
          </a:xfrm>
          <a:prstGeom prst="rect">
            <a:avLst/>
          </a:prstGeom>
        </p:spPr>
      </p:pic>
      <p:sp>
        <p:nvSpPr>
          <p:cNvPr id="4" name="Title 1">
            <a:extLst>
              <a:ext uri="{FF2B5EF4-FFF2-40B4-BE49-F238E27FC236}">
                <a16:creationId xmlns:a16="http://schemas.microsoft.com/office/drawing/2014/main" id="{4F5F7A81-461F-48F0-B1BB-E186A971797F}"/>
              </a:ext>
            </a:extLst>
          </p:cNvPr>
          <p:cNvSpPr>
            <a:spLocks noGrp="1"/>
          </p:cNvSpPr>
          <p:nvPr>
            <p:ph type="title"/>
          </p:nvPr>
        </p:nvSpPr>
        <p:spPr>
          <a:xfrm>
            <a:off x="581025" y="762000"/>
            <a:ext cx="2819400" cy="3340100"/>
          </a:xfrm>
        </p:spPr>
        <p:txBody>
          <a:bodyPr>
            <a:normAutofit/>
          </a:bodyPr>
          <a:lstStyle/>
          <a:p>
            <a:r>
              <a:rPr lang="en-US">
                <a:solidFill>
                  <a:srgbClr val="FFFFFF"/>
                </a:solidFill>
              </a:rPr>
              <a:t>Overview</a:t>
            </a:r>
          </a:p>
        </p:txBody>
      </p:sp>
      <p:sp>
        <p:nvSpPr>
          <p:cNvPr id="5" name="Content Placeholder 2">
            <a:extLst>
              <a:ext uri="{FF2B5EF4-FFF2-40B4-BE49-F238E27FC236}">
                <a16:creationId xmlns:a16="http://schemas.microsoft.com/office/drawing/2014/main" id="{719CF65D-0726-4070-A54E-85D57C8F0D93}"/>
              </a:ext>
            </a:extLst>
          </p:cNvPr>
          <p:cNvSpPr>
            <a:spLocks noGrp="1"/>
          </p:cNvSpPr>
          <p:nvPr>
            <p:ph idx="1"/>
          </p:nvPr>
        </p:nvSpPr>
        <p:spPr>
          <a:xfrm>
            <a:off x="5743577" y="795548"/>
            <a:ext cx="2819398" cy="5275603"/>
          </a:xfrm>
        </p:spPr>
        <p:txBody>
          <a:bodyPr anchor="ctr">
            <a:normAutofit/>
          </a:bodyPr>
          <a:lstStyle/>
          <a:p>
            <a:r>
              <a:rPr lang="en-US" sz="1700"/>
              <a:t>Vision, Mission &amp; Goals of AIUB</a:t>
            </a:r>
          </a:p>
          <a:p>
            <a:r>
              <a:rPr lang="en-US" sz="1700"/>
              <a:t>Vision, Mission &amp; Goals of CS</a:t>
            </a:r>
          </a:p>
          <a:p>
            <a:r>
              <a:rPr lang="en-US" sz="1700"/>
              <a:t>The Instructor</a:t>
            </a:r>
          </a:p>
          <a:p>
            <a:r>
              <a:rPr lang="en-US" sz="1700"/>
              <a:t>The Course</a:t>
            </a:r>
          </a:p>
          <a:p>
            <a:r>
              <a:rPr lang="en-US" sz="1700"/>
              <a:t>Books &amp; References</a:t>
            </a:r>
          </a:p>
          <a:p>
            <a:r>
              <a:rPr lang="en-US" sz="1700"/>
              <a:t>Evaluation Criteria's</a:t>
            </a:r>
          </a:p>
          <a:p>
            <a:r>
              <a:rPr lang="en-US" sz="1700"/>
              <a:t>Class Policies</a:t>
            </a:r>
          </a:p>
          <a:p>
            <a:r>
              <a:rPr lang="en-US" sz="1700"/>
              <a:t>Grading Policies &amp; General Info.</a:t>
            </a:r>
          </a:p>
          <a:p>
            <a:r>
              <a:rPr lang="en-US" sz="1700"/>
              <a:t>Consultation</a:t>
            </a:r>
          </a:p>
        </p:txBody>
      </p:sp>
    </p:spTree>
    <p:extLst>
      <p:ext uri="{BB962C8B-B14F-4D97-AF65-F5344CB8AC3E}">
        <p14:creationId xmlns:p14="http://schemas.microsoft.com/office/powerpoint/2010/main" val="429133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6711" y="450221"/>
            <a:ext cx="1586592"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3563" y="450221"/>
            <a:ext cx="3316246"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1" name="Rectangle 1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3301783"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4521269"/>
            <a:ext cx="5023144"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Graphic 8">
            <a:extLst>
              <a:ext uri="{FF2B5EF4-FFF2-40B4-BE49-F238E27FC236}">
                <a16:creationId xmlns:a16="http://schemas.microsoft.com/office/drawing/2014/main" id="{562B9258-873B-4B83-A53E-6694CAC7E6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7625" y="2715061"/>
            <a:ext cx="1428753" cy="1428753"/>
          </a:xfrm>
          <a:prstGeom prst="rect">
            <a:avLst/>
          </a:prstGeom>
        </p:spPr>
      </p:pic>
      <p:sp>
        <p:nvSpPr>
          <p:cNvPr id="4" name="Title 1">
            <a:extLst>
              <a:ext uri="{FF2B5EF4-FFF2-40B4-BE49-F238E27FC236}">
                <a16:creationId xmlns:a16="http://schemas.microsoft.com/office/drawing/2014/main" id="{CBD5EE65-344F-4C50-88E7-10A402C1CB1A}"/>
              </a:ext>
            </a:extLst>
          </p:cNvPr>
          <p:cNvSpPr>
            <a:spLocks noGrp="1"/>
          </p:cNvSpPr>
          <p:nvPr>
            <p:ph type="title"/>
          </p:nvPr>
        </p:nvSpPr>
        <p:spPr>
          <a:xfrm>
            <a:off x="581025" y="762000"/>
            <a:ext cx="2819400" cy="3340100"/>
          </a:xfrm>
        </p:spPr>
        <p:txBody>
          <a:bodyPr>
            <a:normAutofit/>
          </a:bodyPr>
          <a:lstStyle/>
          <a:p>
            <a:r>
              <a:rPr lang="en-US">
                <a:solidFill>
                  <a:srgbClr val="FFFFFF"/>
                </a:solidFill>
              </a:rPr>
              <a:t>Vision &amp; Mission of AIUB</a:t>
            </a:r>
          </a:p>
        </p:txBody>
      </p:sp>
      <p:sp>
        <p:nvSpPr>
          <p:cNvPr id="5" name="Content Placeholder 2">
            <a:extLst>
              <a:ext uri="{FF2B5EF4-FFF2-40B4-BE49-F238E27FC236}">
                <a16:creationId xmlns:a16="http://schemas.microsoft.com/office/drawing/2014/main" id="{B8C30267-5BFF-4A03-8B94-87E2AA48645A}"/>
              </a:ext>
            </a:extLst>
          </p:cNvPr>
          <p:cNvSpPr>
            <a:spLocks noGrp="1"/>
          </p:cNvSpPr>
          <p:nvPr>
            <p:ph idx="1"/>
          </p:nvPr>
        </p:nvSpPr>
        <p:spPr>
          <a:xfrm>
            <a:off x="5743577" y="457200"/>
            <a:ext cx="3166492" cy="5948857"/>
          </a:xfrm>
        </p:spPr>
        <p:txBody>
          <a:bodyPr anchor="ctr">
            <a:normAutofit/>
          </a:bodyPr>
          <a:lstStyle/>
          <a:p>
            <a:r>
              <a:rPr lang="en-US" sz="1600" b="1" dirty="0"/>
              <a:t>VISION</a:t>
            </a:r>
          </a:p>
          <a:p>
            <a:pPr marL="0" indent="0">
              <a:buNone/>
            </a:pPr>
            <a:r>
              <a:rPr lang="en-US" sz="1600" dirty="0"/>
              <a:t>AMERICAN INTERNATIONAL UNIVERSITY-BANGLADESH (AIUB) envisions promoting professionals and excellent leadership catering to the technological progress and development needs of the country.</a:t>
            </a:r>
          </a:p>
          <a:p>
            <a:endParaRPr lang="en-US" sz="1600" dirty="0"/>
          </a:p>
          <a:p>
            <a:r>
              <a:rPr lang="en-US" sz="1600" b="1" dirty="0"/>
              <a:t>MISSION</a:t>
            </a:r>
          </a:p>
          <a:p>
            <a:pPr marL="0" indent="0">
              <a:buNone/>
            </a:pPr>
            <a:r>
              <a:rPr lang="en-US" altLang="ja-JP" sz="16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p>
        </p:txBody>
      </p:sp>
    </p:spTree>
    <p:extLst>
      <p:ext uri="{BB962C8B-B14F-4D97-AF65-F5344CB8AC3E}">
        <p14:creationId xmlns:p14="http://schemas.microsoft.com/office/powerpoint/2010/main" val="420795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393E616-C76E-4C54-9873-E95972FC5C1A}"/>
              </a:ext>
            </a:extLst>
          </p:cNvPr>
          <p:cNvSpPr>
            <a:spLocks noGrp="1"/>
          </p:cNvSpPr>
          <p:nvPr>
            <p:ph type="title"/>
          </p:nvPr>
        </p:nvSpPr>
        <p:spPr>
          <a:xfrm>
            <a:off x="707457" y="712269"/>
            <a:ext cx="2528249" cy="5502264"/>
          </a:xfrm>
        </p:spPr>
        <p:txBody>
          <a:bodyPr>
            <a:normAutofit/>
          </a:bodyPr>
          <a:lstStyle/>
          <a:p>
            <a:r>
              <a:rPr lang="en-US">
                <a:solidFill>
                  <a:srgbClr val="FFFFFF"/>
                </a:solidFill>
              </a:rPr>
              <a:t>Goals of AIUB</a:t>
            </a:r>
          </a:p>
        </p:txBody>
      </p:sp>
      <p:graphicFrame>
        <p:nvGraphicFramePr>
          <p:cNvPr id="14" name="Content Placeholder 2">
            <a:extLst>
              <a:ext uri="{FF2B5EF4-FFF2-40B4-BE49-F238E27FC236}">
                <a16:creationId xmlns:a16="http://schemas.microsoft.com/office/drawing/2014/main" id="{546E1472-F4A7-4029-B728-8A36058640AD}"/>
              </a:ext>
            </a:extLst>
          </p:cNvPr>
          <p:cNvGraphicFramePr>
            <a:graphicFrameLocks noGrp="1"/>
          </p:cNvGraphicFramePr>
          <p:nvPr>
            <p:ph idx="1"/>
            <p:extLst>
              <p:ext uri="{D42A27DB-BD31-4B8C-83A1-F6EECF244321}">
                <p14:modId xmlns:p14="http://schemas.microsoft.com/office/powerpoint/2010/main" val="1121503303"/>
              </p:ext>
            </p:extLst>
          </p:nvPr>
        </p:nvGraphicFramePr>
        <p:xfrm>
          <a:off x="3612962" y="228600"/>
          <a:ext cx="5454838"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81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6711" y="450221"/>
            <a:ext cx="1586592"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3563" y="450221"/>
            <a:ext cx="3316246"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Rectangle 1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43" y="450221"/>
            <a:ext cx="3301783"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4521269"/>
            <a:ext cx="5023144"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Graphic 8">
            <a:extLst>
              <a:ext uri="{FF2B5EF4-FFF2-40B4-BE49-F238E27FC236}">
                <a16:creationId xmlns:a16="http://schemas.microsoft.com/office/drawing/2014/main" id="{E082B1A2-6853-4B96-83B0-28D71C87F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7625" y="2715061"/>
            <a:ext cx="1428753" cy="1428753"/>
          </a:xfrm>
          <a:prstGeom prst="rect">
            <a:avLst/>
          </a:prstGeom>
        </p:spPr>
      </p:pic>
      <p:sp>
        <p:nvSpPr>
          <p:cNvPr id="4" name="Title 1">
            <a:extLst>
              <a:ext uri="{FF2B5EF4-FFF2-40B4-BE49-F238E27FC236}">
                <a16:creationId xmlns:a16="http://schemas.microsoft.com/office/drawing/2014/main" id="{F0F3E042-DAF4-4C01-BF5B-D92CC1C33DB7}"/>
              </a:ext>
            </a:extLst>
          </p:cNvPr>
          <p:cNvSpPr>
            <a:spLocks noGrp="1"/>
          </p:cNvSpPr>
          <p:nvPr>
            <p:ph type="title"/>
          </p:nvPr>
        </p:nvSpPr>
        <p:spPr>
          <a:xfrm>
            <a:off x="581025" y="762000"/>
            <a:ext cx="2819400" cy="3340100"/>
          </a:xfrm>
        </p:spPr>
        <p:txBody>
          <a:bodyPr>
            <a:normAutofit/>
          </a:bodyPr>
          <a:lstStyle/>
          <a:p>
            <a:r>
              <a:rPr lang="en-US" dirty="0">
                <a:solidFill>
                  <a:srgbClr val="FFFFFF"/>
                </a:solidFill>
              </a:rPr>
              <a:t>Vision &amp; Mission of </a:t>
            </a:r>
            <a:r>
              <a:rPr lang="en-US" b="1" dirty="0">
                <a:solidFill>
                  <a:srgbClr val="FFFFFF"/>
                </a:solidFill>
              </a:rPr>
              <a:t>C</a:t>
            </a:r>
            <a:r>
              <a:rPr lang="en-US" dirty="0">
                <a:solidFill>
                  <a:srgbClr val="FFFFFF"/>
                </a:solidFill>
              </a:rPr>
              <a:t>omputer </a:t>
            </a:r>
            <a:r>
              <a:rPr lang="en-US" b="1" dirty="0">
                <a:solidFill>
                  <a:srgbClr val="FFFFFF"/>
                </a:solidFill>
              </a:rPr>
              <a:t>S</a:t>
            </a:r>
            <a:r>
              <a:rPr lang="en-US" dirty="0">
                <a:solidFill>
                  <a:srgbClr val="FFFFFF"/>
                </a:solidFill>
              </a:rPr>
              <a:t>cience Department</a:t>
            </a:r>
          </a:p>
        </p:txBody>
      </p:sp>
      <p:sp>
        <p:nvSpPr>
          <p:cNvPr id="5" name="Content Placeholder 2">
            <a:extLst>
              <a:ext uri="{FF2B5EF4-FFF2-40B4-BE49-F238E27FC236}">
                <a16:creationId xmlns:a16="http://schemas.microsoft.com/office/drawing/2014/main" id="{2BB8981D-7230-4E81-8D3A-267BB2336EAA}"/>
              </a:ext>
            </a:extLst>
          </p:cNvPr>
          <p:cNvSpPr>
            <a:spLocks noGrp="1"/>
          </p:cNvSpPr>
          <p:nvPr>
            <p:ph idx="1"/>
          </p:nvPr>
        </p:nvSpPr>
        <p:spPr>
          <a:xfrm>
            <a:off x="5477594" y="458921"/>
            <a:ext cx="3432475" cy="5948857"/>
          </a:xfrm>
        </p:spPr>
        <p:txBody>
          <a:bodyPr anchor="ctr">
            <a:normAutofit fontScale="92500" lnSpcReduction="10000"/>
          </a:bodyPr>
          <a:lstStyle/>
          <a:p>
            <a:endParaRPr lang="en-US" sz="2000" dirty="0"/>
          </a:p>
          <a:p>
            <a:r>
              <a:rPr lang="en-US" sz="2000" b="1" dirty="0"/>
              <a:t>VISION</a:t>
            </a:r>
          </a:p>
          <a:p>
            <a:pPr marL="0" indent="0">
              <a:buNone/>
            </a:pPr>
            <a:r>
              <a:rPr lang="en-US" sz="2000" dirty="0"/>
              <a:t>Provides leadership in the pursuit of quality and excellent computer education and produce highly skilled and globally competitive IT professionals.</a:t>
            </a:r>
          </a:p>
          <a:p>
            <a:endParaRPr lang="en-US" sz="2000" dirty="0"/>
          </a:p>
          <a:p>
            <a:r>
              <a:rPr lang="en-US" sz="2000" b="1" dirty="0"/>
              <a:t>MISSION</a:t>
            </a:r>
          </a:p>
          <a:p>
            <a:pPr marL="0" indent="0">
              <a:buNone/>
            </a:pPr>
            <a:r>
              <a:rPr lang="en-US" sz="20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p>
        </p:txBody>
      </p:sp>
    </p:spTree>
    <p:extLst>
      <p:ext uri="{BB962C8B-B14F-4D97-AF65-F5344CB8AC3E}">
        <p14:creationId xmlns:p14="http://schemas.microsoft.com/office/powerpoint/2010/main" val="209747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D595EA2-075A-4B49-8EB2-94E1C5B9FAA5}"/>
              </a:ext>
            </a:extLst>
          </p:cNvPr>
          <p:cNvSpPr>
            <a:spLocks noGrp="1"/>
          </p:cNvSpPr>
          <p:nvPr>
            <p:ph type="title"/>
          </p:nvPr>
        </p:nvSpPr>
        <p:spPr>
          <a:xfrm>
            <a:off x="707457" y="712269"/>
            <a:ext cx="2528249" cy="5502264"/>
          </a:xfrm>
        </p:spPr>
        <p:txBody>
          <a:bodyPr>
            <a:normAutofit/>
          </a:bodyPr>
          <a:lstStyle/>
          <a:p>
            <a:r>
              <a:rPr lang="en-US">
                <a:solidFill>
                  <a:srgbClr val="FFFFFF"/>
                </a:solidFill>
              </a:rPr>
              <a:t>Goals of </a:t>
            </a:r>
            <a:r>
              <a:rPr lang="en-US" b="1">
                <a:solidFill>
                  <a:srgbClr val="FFFFFF"/>
                </a:solidFill>
              </a:rPr>
              <a:t>C</a:t>
            </a:r>
            <a:r>
              <a:rPr lang="en-US">
                <a:solidFill>
                  <a:srgbClr val="FFFFFF"/>
                </a:solidFill>
              </a:rPr>
              <a:t>omputer </a:t>
            </a:r>
            <a:r>
              <a:rPr lang="en-US" b="1">
                <a:solidFill>
                  <a:srgbClr val="FFFFFF"/>
                </a:solidFill>
              </a:rPr>
              <a:t>S</a:t>
            </a:r>
            <a:r>
              <a:rPr lang="en-US">
                <a:solidFill>
                  <a:srgbClr val="FFFFFF"/>
                </a:solidFill>
              </a:rPr>
              <a:t>cience Department</a:t>
            </a:r>
          </a:p>
        </p:txBody>
      </p:sp>
      <p:graphicFrame>
        <p:nvGraphicFramePr>
          <p:cNvPr id="7" name="Content Placeholder 2">
            <a:extLst>
              <a:ext uri="{FF2B5EF4-FFF2-40B4-BE49-F238E27FC236}">
                <a16:creationId xmlns:a16="http://schemas.microsoft.com/office/drawing/2014/main" id="{6A59F0A1-0174-4D20-83B5-6C0340B6321E}"/>
              </a:ext>
            </a:extLst>
          </p:cNvPr>
          <p:cNvGraphicFramePr>
            <a:graphicFrameLocks noGrp="1"/>
          </p:cNvGraphicFramePr>
          <p:nvPr>
            <p:ph idx="1"/>
            <p:extLst>
              <p:ext uri="{D42A27DB-BD31-4B8C-83A1-F6EECF244321}">
                <p14:modId xmlns:p14="http://schemas.microsoft.com/office/powerpoint/2010/main" val="2705616828"/>
              </p:ext>
            </p:extLst>
          </p:nvPr>
        </p:nvGraphicFramePr>
        <p:xfrm>
          <a:off x="3960018" y="304800"/>
          <a:ext cx="4955382"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79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811161"/>
            <a:ext cx="2501695" cy="5403370"/>
          </a:xfrm>
        </p:spPr>
        <p:txBody>
          <a:bodyPr>
            <a:normAutofit/>
          </a:bodyPr>
          <a:lstStyle/>
          <a:p>
            <a:r>
              <a:rPr lang="en-US">
                <a:solidFill>
                  <a:schemeClr val="bg1"/>
                </a:solidFill>
              </a:rPr>
              <a:t>About Me</a:t>
            </a:r>
          </a:p>
        </p:txBody>
      </p:sp>
      <p:graphicFrame>
        <p:nvGraphicFramePr>
          <p:cNvPr id="21" name="Content Placeholder 2">
            <a:extLst>
              <a:ext uri="{FF2B5EF4-FFF2-40B4-BE49-F238E27FC236}">
                <a16:creationId xmlns:a16="http://schemas.microsoft.com/office/drawing/2014/main" id="{DD4FC47C-B52B-4400-B269-37EBF40E5A3A}"/>
              </a:ext>
            </a:extLst>
          </p:cNvPr>
          <p:cNvGraphicFramePr>
            <a:graphicFrameLocks noGrp="1"/>
          </p:cNvGraphicFramePr>
          <p:nvPr>
            <p:ph idx="1"/>
            <p:extLst>
              <p:ext uri="{D42A27DB-BD31-4B8C-83A1-F6EECF244321}">
                <p14:modId xmlns:p14="http://schemas.microsoft.com/office/powerpoint/2010/main" val="2725309165"/>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6">
            <a:extLst>
              <a:ext uri="{FF2B5EF4-FFF2-40B4-BE49-F238E27FC236}">
                <a16:creationId xmlns:a16="http://schemas.microsoft.com/office/drawing/2014/main" id="{7F980872-47EB-488C-AF23-E71D4F969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9738" y="2240618"/>
            <a:ext cx="3195611" cy="3195611"/>
          </a:xfrm>
          <a:prstGeom prst="rect">
            <a:avLst/>
          </a:prstGeom>
        </p:spPr>
      </p:pic>
      <p:sp>
        <p:nvSpPr>
          <p:cNvPr id="23" name="Freeform: Shape 22">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654922"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19738"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365125"/>
            <a:ext cx="4147457" cy="1325563"/>
          </a:xfrm>
        </p:spPr>
        <p:txBody>
          <a:bodyPr>
            <a:normAutofit/>
          </a:bodyPr>
          <a:lstStyle/>
          <a:p>
            <a:r>
              <a:rPr lang="en-US"/>
              <a:t>Contact Details</a:t>
            </a:r>
          </a:p>
        </p:txBody>
      </p:sp>
      <p:sp>
        <p:nvSpPr>
          <p:cNvPr id="3" name="Content Placeholder 2"/>
          <p:cNvSpPr>
            <a:spLocks noGrp="1"/>
          </p:cNvSpPr>
          <p:nvPr>
            <p:ph idx="1"/>
          </p:nvPr>
        </p:nvSpPr>
        <p:spPr>
          <a:xfrm>
            <a:off x="-335184" y="1524000"/>
            <a:ext cx="4781551" cy="3399518"/>
          </a:xfrm>
        </p:spPr>
        <p:txBody>
          <a:bodyPr>
            <a:normAutofit/>
          </a:bodyPr>
          <a:lstStyle/>
          <a:p>
            <a:pPr lvl="1"/>
            <a:endParaRPr lang="en-US" sz="1700" dirty="0">
              <a:sym typeface="Wingdings" pitchFamily="2" charset="2"/>
            </a:endParaRPr>
          </a:p>
          <a:p>
            <a:pPr lvl="1"/>
            <a:r>
              <a:rPr lang="en-US" sz="2400" dirty="0">
                <a:sym typeface="Wingdings" pitchFamily="2" charset="2"/>
              </a:rPr>
              <a:t>Email </a:t>
            </a:r>
            <a:r>
              <a:rPr lang="en-US" sz="2400" i="1" dirty="0">
                <a:sym typeface="Wingdings" pitchFamily="2" charset="2"/>
              </a:rPr>
              <a:t>– stany@aiub.edu</a:t>
            </a:r>
          </a:p>
          <a:p>
            <a:pPr lvl="1"/>
            <a:endParaRPr lang="en-US" sz="2400" dirty="0">
              <a:sym typeface="Wingdings" pitchFamily="2" charset="2"/>
            </a:endParaRPr>
          </a:p>
          <a:p>
            <a:pPr lvl="1"/>
            <a:r>
              <a:rPr lang="en-US" sz="2400" dirty="0">
                <a:sym typeface="Wingdings" pitchFamily="2" charset="2"/>
              </a:rPr>
              <a:t>Office – D01A08</a:t>
            </a:r>
          </a:p>
          <a:p>
            <a:pPr marL="342900" lvl="1" indent="0">
              <a:buNone/>
            </a:pPr>
            <a:endParaRPr lang="en-US" sz="2400" dirty="0">
              <a:sym typeface="Wingdings" pitchFamily="2" charset="2"/>
            </a:endParaRPr>
          </a:p>
          <a:p>
            <a:pPr lvl="1"/>
            <a:r>
              <a:rPr lang="en-US" sz="2400" dirty="0">
                <a:sym typeface="Wingdings" pitchFamily="2" charset="2"/>
              </a:rPr>
              <a:t>Phone – 01676517671 (if emergency)</a:t>
            </a:r>
            <a:endParaRPr lang="en-US" sz="2400" dirty="0"/>
          </a:p>
          <a:p>
            <a:endParaRPr lang="en-US" sz="1700" dirty="0"/>
          </a:p>
        </p:txBody>
      </p:sp>
    </p:spTree>
  </p:cSld>
  <p:clrMapOvr>
    <a:overrideClrMapping bg1="dk1" tx1="lt1" bg2="dk2" tx2="lt2" accent1="accent1" accent2="accent2" accent3="accent3" accent4="accent4" accent5="accent5" accent6="accent6" hlink="hlink" folHlink="folHlink"/>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372</TotalTime>
  <Words>2220</Words>
  <Application>Microsoft Office PowerPoint</Application>
  <PresentationFormat>On-screen Show (4:3)</PresentationFormat>
  <Paragraphs>206</Paragraphs>
  <Slides>26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Arial</vt:lpstr>
      <vt:lpstr>Calibri</vt:lpstr>
      <vt:lpstr>Calibri Light</vt:lpstr>
      <vt:lpstr>Cambria</vt:lpstr>
      <vt:lpstr>Century Gothic</vt:lpstr>
      <vt:lpstr>Corbel</vt:lpstr>
      <vt:lpstr>Symbol</vt:lpstr>
      <vt:lpstr>Times New Roman</vt:lpstr>
      <vt:lpstr>Wingdings 2</vt:lpstr>
      <vt:lpstr>Wingdings 3</vt:lpstr>
      <vt:lpstr>Office Theme</vt:lpstr>
      <vt:lpstr>1_Office Theme</vt:lpstr>
      <vt:lpstr>Ion</vt:lpstr>
      <vt:lpstr>ADVANCED PROGRAMMING WITH .NET SPRING 2019-2020</vt:lpstr>
      <vt:lpstr>Lecture: 0</vt:lpstr>
      <vt:lpstr>Overview</vt:lpstr>
      <vt:lpstr>Vision &amp; Mission of AIUB</vt:lpstr>
      <vt:lpstr>Goals of AIUB</vt:lpstr>
      <vt:lpstr>Vision &amp; Mission of Computer Science Department</vt:lpstr>
      <vt:lpstr>Goals of Computer Science Department</vt:lpstr>
      <vt:lpstr>About Me</vt:lpstr>
      <vt:lpstr>Contact Details</vt:lpstr>
      <vt:lpstr>PowerPoint Presentation</vt:lpstr>
      <vt:lpstr>Objectives</vt:lpstr>
      <vt:lpstr>Importance of the course</vt:lpstr>
      <vt:lpstr>Books References</vt:lpstr>
      <vt:lpstr>Course Requirements </vt:lpstr>
      <vt:lpstr>Quiz &amp; Assignments</vt:lpstr>
      <vt:lpstr>Final Project</vt:lpstr>
      <vt:lpstr>Evaluation</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2012-2013 CSC 1102  Programming Language 1(EEE)</dc:title>
  <dc:creator>Dip Nandi</dc:creator>
  <cp:lastModifiedBy>Victor Stany Rozario</cp:lastModifiedBy>
  <cp:revision>41</cp:revision>
  <dcterms:created xsi:type="dcterms:W3CDTF">2006-08-16T00:00:00Z</dcterms:created>
  <dcterms:modified xsi:type="dcterms:W3CDTF">2020-01-22T03:41:59Z</dcterms:modified>
</cp:coreProperties>
</file>