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94" r:id="rId3"/>
    <p:sldId id="266" r:id="rId4"/>
    <p:sldId id="257" r:id="rId5"/>
    <p:sldId id="295" r:id="rId6"/>
    <p:sldId id="267" r:id="rId7"/>
    <p:sldId id="315" r:id="rId8"/>
    <p:sldId id="316" r:id="rId9"/>
    <p:sldId id="279" r:id="rId10"/>
    <p:sldId id="296" r:id="rId11"/>
    <p:sldId id="268" r:id="rId12"/>
    <p:sldId id="307" r:id="rId13"/>
    <p:sldId id="308" r:id="rId14"/>
    <p:sldId id="309" r:id="rId15"/>
    <p:sldId id="318" r:id="rId16"/>
    <p:sldId id="310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3408D-D54D-4805-A29C-0BAFCC601336}" v="1" dt="2019-06-20T06:57:53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근제" userId="5bdfc8a01148570d" providerId="LiveId" clId="{6003408D-D54D-4805-A29C-0BAFCC601336}"/>
    <pc:docChg chg="modSld">
      <pc:chgData name="양 근제" userId="5bdfc8a01148570d" providerId="LiveId" clId="{6003408D-D54D-4805-A29C-0BAFCC601336}" dt="2019-06-20T06:57:53.235" v="13"/>
      <pc:docMkLst>
        <pc:docMk/>
      </pc:docMkLst>
      <pc:sldChg chg="modSp">
        <pc:chgData name="양 근제" userId="5bdfc8a01148570d" providerId="LiveId" clId="{6003408D-D54D-4805-A29C-0BAFCC601336}" dt="2019-06-20T06:57:36.255" v="3" actId="14100"/>
        <pc:sldMkLst>
          <pc:docMk/>
          <pc:sldMk cId="628932125" sldId="309"/>
        </pc:sldMkLst>
        <pc:picChg chg="mod">
          <ac:chgData name="양 근제" userId="5bdfc8a01148570d" providerId="LiveId" clId="{6003408D-D54D-4805-A29C-0BAFCC601336}" dt="2019-06-20T06:57:36.255" v="3" actId="14100"/>
          <ac:picMkLst>
            <pc:docMk/>
            <pc:sldMk cId="628932125" sldId="309"/>
            <ac:picMk id="9" creationId="{E005A741-DE24-4618-A5D9-43C62C4D9A2F}"/>
          </ac:picMkLst>
        </pc:picChg>
      </pc:sldChg>
      <pc:sldChg chg="modSp">
        <pc:chgData name="양 근제" userId="5bdfc8a01148570d" providerId="LiveId" clId="{6003408D-D54D-4805-A29C-0BAFCC601336}" dt="2019-06-20T06:57:53.235" v="13"/>
        <pc:sldMkLst>
          <pc:docMk/>
          <pc:sldMk cId="1590770392" sldId="312"/>
        </pc:sldMkLst>
        <pc:spChg chg="mod">
          <ac:chgData name="양 근제" userId="5bdfc8a01148570d" providerId="LiveId" clId="{6003408D-D54D-4805-A29C-0BAFCC601336}" dt="2019-06-20T06:57:53.235" v="13"/>
          <ac:spMkLst>
            <pc:docMk/>
            <pc:sldMk cId="1590770392" sldId="312"/>
            <ac:spMk id="2" creationId="{C13333ED-936F-4AA1-BBDF-2B84AA689F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2019-11-19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A%B8%EB%A3%A8%ED%83%80%EC%9E%8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C%84%9C%EC%8B%9D_%EC%9E%88%EB%8A%94_%ED%85%8D%EC%8A%A4%ED%8A%B8_%ED%8F%AC%EB%A7%B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4647737" cy="1221996"/>
            <a:chOff x="330744" y="361950"/>
            <a:chExt cx="4647737" cy="1221996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41857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Car </a:t>
              </a:r>
              <a:r>
                <a:rPr lang="en-US" altLang="ko-KR" sz="72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Hame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4550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Car Game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8AEBD81-83B5-453D-A045-B86C6531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71" y="3076763"/>
            <a:ext cx="4793116" cy="28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2"/>
                </a:solidFill>
              </a:rPr>
              <a:t>주요 소스코드 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BF45D69D-EE67-4D54-8852-70A1D3D951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439" y="1496114"/>
            <a:ext cx="11084751" cy="4780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4E9C2-F364-49F9-B5B7-78264F7C8ADF}"/>
              </a:ext>
            </a:extLst>
          </p:cNvPr>
          <p:cNvSpPr txBox="1"/>
          <p:nvPr/>
        </p:nvSpPr>
        <p:spPr>
          <a:xfrm>
            <a:off x="749439" y="1088467"/>
            <a:ext cx="228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C81B17B-536F-4663-B1D0-C81058E23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138" y="1789042"/>
            <a:ext cx="11251288" cy="45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42144CD-208D-4817-A55D-00FF19EAC9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14" y="1703173"/>
            <a:ext cx="11329837" cy="46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6F5F3A-03B8-41CB-843B-09E57A6BF403}"/>
              </a:ext>
            </a:extLst>
          </p:cNvPr>
          <p:cNvSpPr/>
          <p:nvPr/>
        </p:nvSpPr>
        <p:spPr>
          <a:xfrm>
            <a:off x="749440" y="1351453"/>
            <a:ext cx="1420582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윈도우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05A741-DE24-4618-A5D9-43C62C4D9A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9441" y="1828799"/>
            <a:ext cx="8855735" cy="21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24F8C-9951-4A02-87B8-A0C4C2C12F0F}"/>
              </a:ext>
            </a:extLst>
          </p:cNvPr>
          <p:cNvSpPr/>
          <p:nvPr/>
        </p:nvSpPr>
        <p:spPr>
          <a:xfrm>
            <a:off x="888697" y="1303753"/>
            <a:ext cx="646331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리셋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4D097B-C38E-4DAD-8221-785080B4F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813" y="1764125"/>
            <a:ext cx="9907473" cy="45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1613B3-3884-41E6-B8B8-9257451F52A5}"/>
              </a:ext>
            </a:extLst>
          </p:cNvPr>
          <p:cNvSpPr/>
          <p:nvPr/>
        </p:nvSpPr>
        <p:spPr>
          <a:xfrm>
            <a:off x="985814" y="1351453"/>
            <a:ext cx="877163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마우스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0D0ECD-19D5-49A1-B1CB-6410A61F78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6151" y="1734883"/>
            <a:ext cx="9328840" cy="17115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1D2CE5-0AA7-48A1-B6B5-5FA90A5A6B2A}"/>
              </a:ext>
            </a:extLst>
          </p:cNvPr>
          <p:cNvSpPr/>
          <p:nvPr/>
        </p:nvSpPr>
        <p:spPr>
          <a:xfrm>
            <a:off x="985814" y="3986578"/>
            <a:ext cx="958917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컬러 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4F2A8F-5610-4AA6-9C44-49AC21C286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8881" y="4351550"/>
            <a:ext cx="9426110" cy="17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B0770C-3421-43E1-BD59-98DD33DC5A8A}"/>
              </a:ext>
            </a:extLst>
          </p:cNvPr>
          <p:cNvSpPr/>
          <p:nvPr/>
        </p:nvSpPr>
        <p:spPr>
          <a:xfrm>
            <a:off x="985814" y="1476811"/>
            <a:ext cx="646331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544DCB-E8E7-4EDB-8894-BF7D90180B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814" y="1812541"/>
            <a:ext cx="3193330" cy="33398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928BFF-9296-471D-8620-582E0DB094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5814" y="5181600"/>
            <a:ext cx="3193330" cy="13245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38078B-F932-49AE-B921-200D06D09235}"/>
              </a:ext>
            </a:extLst>
          </p:cNvPr>
          <p:cNvSpPr/>
          <p:nvPr/>
        </p:nvSpPr>
        <p:spPr>
          <a:xfrm>
            <a:off x="5239935" y="1476811"/>
            <a:ext cx="1420582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차의 움직임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6E66A3-956C-4591-A31E-020E352050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9935" y="1841783"/>
            <a:ext cx="4696595" cy="46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3333ED-936F-4AA1-BBDF-2B84AA689FCB}"/>
              </a:ext>
            </a:extLst>
          </p:cNvPr>
          <p:cNvSpPr/>
          <p:nvPr/>
        </p:nvSpPr>
        <p:spPr>
          <a:xfrm>
            <a:off x="1101230" y="1629749"/>
            <a:ext cx="646331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총알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3AE2FC-6EE4-42C8-9BE2-103E0CA79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881" y="2013179"/>
            <a:ext cx="3634910" cy="44930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445D71-27A8-41C5-88F2-B13C54696A02}"/>
              </a:ext>
            </a:extLst>
          </p:cNvPr>
          <p:cNvSpPr/>
          <p:nvPr/>
        </p:nvSpPr>
        <p:spPr>
          <a:xfrm>
            <a:off x="5504979" y="1447263"/>
            <a:ext cx="1420582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테두리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8C3B63-BCD7-4D32-BC8E-1F48FC11C4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04979" y="1994721"/>
            <a:ext cx="4499459" cy="45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4FA36D-3E25-4492-9880-DF5E51A85B9F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3385-3998-463E-89BA-6B530BAD414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23BA22-84D9-4A4D-B81A-1465F4FBE783}"/>
              </a:ext>
            </a:extLst>
          </p:cNvPr>
          <p:cNvGrpSpPr/>
          <p:nvPr/>
        </p:nvGrpSpPr>
        <p:grpSpPr>
          <a:xfrm>
            <a:off x="1188881" y="351819"/>
            <a:ext cx="2598788" cy="660429"/>
            <a:chOff x="1188881" y="351819"/>
            <a:chExt cx="2598788" cy="6604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1A24DF-781C-4843-A477-DFD919FB47ED}"/>
                </a:ext>
              </a:extLst>
            </p:cNvPr>
            <p:cNvSpPr txBox="1"/>
            <p:nvPr/>
          </p:nvSpPr>
          <p:spPr>
            <a:xfrm>
              <a:off x="1188881" y="35181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주요 소스코드 설명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6D8E4B-1C6F-494B-BD61-1FDA74973026}"/>
                </a:ext>
              </a:extLst>
            </p:cNvPr>
            <p:cNvSpPr txBox="1"/>
            <p:nvPr/>
          </p:nvSpPr>
          <p:spPr>
            <a:xfrm>
              <a:off x="1188881" y="581361"/>
              <a:ext cx="2598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주요 소스코드 설명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54A7C-C292-486F-B8A3-EA8B4DBBFB56}"/>
              </a:ext>
            </a:extLst>
          </p:cNvPr>
          <p:cNvSpPr/>
          <p:nvPr/>
        </p:nvSpPr>
        <p:spPr>
          <a:xfrm>
            <a:off x="1188881" y="1735766"/>
            <a:ext cx="1107996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승리조건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E31767-358C-4051-9B30-EA2F2AD096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881" y="2100738"/>
            <a:ext cx="4602319" cy="4405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F4C1E0-ACA0-4884-9A3B-0E0351F52F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9262" y="2100739"/>
            <a:ext cx="5033857" cy="44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9155" y="3541560"/>
            <a:ext cx="10613543" cy="1032475"/>
            <a:chOff x="212651" y="3206557"/>
            <a:chExt cx="10613543" cy="1032475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목표 및 선정배경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2044470" cy="369332"/>
              <a:chOff x="212651" y="3255887"/>
              <a:chExt cx="2044470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프로젝트 개요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044470" cy="369332"/>
              <a:chOff x="2356877" y="3206557"/>
              <a:chExt cx="2044470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프로젝트 내용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464587" y="3206557"/>
              <a:ext cx="2558491" cy="369332"/>
              <a:chOff x="4906483" y="3207822"/>
              <a:chExt cx="2558491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06483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967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주요 소스코드 설명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973385" y="320655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43658" y="3617387"/>
              <a:ext cx="1882757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이론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문제점 및 해결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</a:rPr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목표 및 선정배경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314FF-589D-4AD4-8EC6-B0227784CD45}"/>
              </a:ext>
            </a:extLst>
          </p:cNvPr>
          <p:cNvSpPr txBox="1"/>
          <p:nvPr/>
        </p:nvSpPr>
        <p:spPr>
          <a:xfrm>
            <a:off x="791570" y="1282890"/>
            <a:ext cx="287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35464-AF70-4A6B-89D1-AF5EA0C1577D}"/>
              </a:ext>
            </a:extLst>
          </p:cNvPr>
          <p:cNvSpPr txBox="1"/>
          <p:nvPr/>
        </p:nvSpPr>
        <p:spPr>
          <a:xfrm>
            <a:off x="791569" y="2081282"/>
            <a:ext cx="5854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VIEW</a:t>
            </a:r>
            <a:r>
              <a:rPr lang="ko-KR" altLang="en-US" dirty="0"/>
              <a:t>의 </a:t>
            </a:r>
            <a:r>
              <a:rPr lang="en-US" altLang="ko-KR" dirty="0"/>
              <a:t>Map</a:t>
            </a:r>
            <a:r>
              <a:rPr lang="ko-KR" altLang="en-US" dirty="0"/>
              <a:t>에서  자동차를 움직이며 총알을 쏘는 슈팅 게임 을 제작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4B603-998B-4DAF-B4B7-7C32BE89258D}"/>
              </a:ext>
            </a:extLst>
          </p:cNvPr>
          <p:cNvSpPr txBox="1"/>
          <p:nvPr/>
        </p:nvSpPr>
        <p:spPr>
          <a:xfrm>
            <a:off x="791570" y="3552462"/>
            <a:ext cx="57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선정배경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A1535-6125-44BA-A187-9B1E3D612456}"/>
              </a:ext>
            </a:extLst>
          </p:cNvPr>
          <p:cNvSpPr txBox="1"/>
          <p:nvPr/>
        </p:nvSpPr>
        <p:spPr>
          <a:xfrm>
            <a:off x="791569" y="4561977"/>
            <a:ext cx="602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누구나 쉽게 즐길 수 있고 </a:t>
            </a:r>
            <a:r>
              <a:rPr lang="en-US" altLang="ko-KR" dirty="0"/>
              <a:t>,2</a:t>
            </a:r>
            <a:r>
              <a:rPr lang="ko-KR" altLang="en-US" dirty="0"/>
              <a:t>명이 함께 플레이 할 수 있는 게임을 구현을 목표</a:t>
            </a:r>
            <a:endParaRPr lang="en-US" altLang="ko-KR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DBE873-75A4-46CA-8B77-358266443F10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64EC56-026D-4393-83F0-82DC179E5AF6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F40D8-9484-4428-A16F-DFB7464FB14B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38E583-6EE2-462A-BCC4-859C8370B906}"/>
              </a:ext>
            </a:extLst>
          </p:cNvPr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2D2FEE-A309-479A-9F0F-5AFF6BFA23DC}"/>
                </a:ext>
              </a:extLst>
            </p:cNvPr>
            <p:cNvSpPr txBox="1"/>
            <p:nvPr/>
          </p:nvSpPr>
          <p:spPr>
            <a:xfrm>
              <a:off x="1188881" y="351819"/>
              <a:ext cx="164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목표 및 선정배경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E96122-C9E3-4507-B85E-247614DD3596}"/>
                </a:ext>
              </a:extLst>
            </p:cNvPr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5014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tx2"/>
                </a:solidFill>
              </a:rPr>
              <a:t>프로젝트 내용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9352" y="3575906"/>
            <a:ext cx="3519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이론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문제점 및 해결 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내용</a:t>
              </a:r>
            </a:p>
          </p:txBody>
        </p:sp>
      </p:grpSp>
      <p:pic>
        <p:nvPicPr>
          <p:cNvPr id="42" name="그림 41" descr="simple directmedia layerì ëí ì´ë¯¸ì§ ê²ìê²°ê³¼">
            <a:extLst>
              <a:ext uri="{FF2B5EF4-FFF2-40B4-BE49-F238E27FC236}">
                <a16:creationId xmlns:a16="http://schemas.microsoft.com/office/drawing/2014/main" id="{2345899A-FA16-4379-83A2-F4CE8DFF10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74" y="1286729"/>
            <a:ext cx="3224093" cy="1951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D18A98-588A-49F9-81D6-0D8B65D8D841}"/>
              </a:ext>
            </a:extLst>
          </p:cNvPr>
          <p:cNvSpPr/>
          <p:nvPr/>
        </p:nvSpPr>
        <p:spPr>
          <a:xfrm>
            <a:off x="619789" y="1635912"/>
            <a:ext cx="6096000" cy="40877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Simple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Directmedia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프로그래밍 언어로 짜여진 크로스플랫폼 멀티미디어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라이브러리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하부시스템</a:t>
            </a:r>
          </a:p>
          <a:p>
            <a:pPr marL="342900" lvl="0" indent="-342900" latinLnBrk="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000" i="1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SDL_image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—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다수의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이미지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포맷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지원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000" i="1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SDL_mixer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—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복잡한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오디오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함수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주로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사운드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믹싱을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위해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존재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000" i="1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SDL_net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—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네트워킹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지원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000" i="1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SDL_ttf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— </a:t>
            </a:r>
            <a:r>
              <a:rPr lang="en-US" altLang="ko-KR" sz="2000" kern="0" dirty="0" err="1">
                <a:solidFill>
                  <a:srgbClr val="0B0080"/>
                </a:solidFill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3" tooltip="트루타입"/>
              </a:rPr>
              <a:t>트루타입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글꼴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렌더링</a:t>
            </a:r>
            <a:r>
              <a:rPr lang="ko-KR" altLang="ko-KR" sz="2000" kern="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지원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000" i="1" kern="0" dirty="0" err="1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SDL_rtf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— 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단순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2000" kern="0" dirty="0" err="1">
                <a:solidFill>
                  <a:srgbClr val="0B0080"/>
                </a:solidFill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4" tooltip="서식 있는 텍스트 포맷"/>
              </a:rPr>
              <a:t>서식</a:t>
            </a:r>
            <a:r>
              <a:rPr lang="en-US" altLang="ko-KR" sz="2000" kern="0" dirty="0">
                <a:solidFill>
                  <a:srgbClr val="0B008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hlinkClick r:id="rId4" tooltip="서식 있는 텍스트 포맷"/>
              </a:rPr>
              <a:t> </a:t>
            </a:r>
            <a:r>
              <a:rPr lang="en-US" altLang="ko-KR" sz="2000" kern="0" dirty="0" err="1">
                <a:solidFill>
                  <a:srgbClr val="0B0080"/>
                </a:solidFill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4" tooltip="서식 있는 텍스트 포맷"/>
              </a:rPr>
              <a:t>있는</a:t>
            </a:r>
            <a:r>
              <a:rPr lang="en-US" altLang="ko-KR" sz="2000" kern="0" dirty="0">
                <a:solidFill>
                  <a:srgbClr val="0B008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hlinkClick r:id="rId4" tooltip="서식 있는 텍스트 포맷"/>
              </a:rPr>
              <a:t> </a:t>
            </a:r>
            <a:r>
              <a:rPr lang="en-US" altLang="ko-KR" sz="2000" kern="0" dirty="0" err="1">
                <a:solidFill>
                  <a:srgbClr val="0B0080"/>
                </a:solidFill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4" tooltip="서식 있는 텍스트 포맷"/>
              </a:rPr>
              <a:t>텍스트</a:t>
            </a:r>
            <a:r>
              <a:rPr lang="en-US" altLang="ko-KR" sz="2000" kern="0" dirty="0">
                <a:solidFill>
                  <a:srgbClr val="0B0080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  <a:hlinkClick r:id="rId4" tooltip="서식 있는 텍스트 포맷"/>
              </a:rPr>
              <a:t> </a:t>
            </a:r>
            <a:r>
              <a:rPr lang="en-US" altLang="ko-KR" sz="2000" kern="0" dirty="0" err="1">
                <a:solidFill>
                  <a:srgbClr val="0B0080"/>
                </a:solidFill>
                <a:latin typeface="굴림" panose="020B0600000101010101" pitchFamily="50" charset="-127"/>
                <a:ea typeface="맑은 고딕" panose="020B0503020000020004" pitchFamily="50" charset="-127"/>
                <a:cs typeface="Arial" panose="020B0604020202020204" pitchFamily="34" charset="0"/>
                <a:hlinkClick r:id="rId4" tooltip="서식 있는 텍스트 포맷"/>
              </a:rPr>
              <a:t>포맷</a:t>
            </a:r>
            <a:r>
              <a:rPr lang="en-US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000" kern="0" dirty="0">
                <a:solidFill>
                  <a:srgbClr val="222222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렌더링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내용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2D4CF7E-3900-447D-B8EA-F0B0F3715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579" y="1933213"/>
            <a:ext cx="4721772" cy="405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2E333-21E7-435F-A293-0EFECABC3696}"/>
              </a:ext>
            </a:extLst>
          </p:cNvPr>
          <p:cNvSpPr txBox="1"/>
          <p:nvPr/>
        </p:nvSpPr>
        <p:spPr>
          <a:xfrm>
            <a:off x="985814" y="1194090"/>
            <a:ext cx="581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Aseprite</a:t>
            </a:r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92A394-2877-4486-AF47-B50C5A5424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365" y="1933213"/>
            <a:ext cx="4721772" cy="4144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99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내용</a:t>
              </a:r>
            </a:p>
          </p:txBody>
        </p:sp>
      </p:grpSp>
      <p:pic>
        <p:nvPicPr>
          <p:cNvPr id="2" name="KakaoTalk_Video_20190620_1512_43_815">
            <a:hlinkClick r:id="" action="ppaction://media"/>
            <a:extLst>
              <a:ext uri="{FF2B5EF4-FFF2-40B4-BE49-F238E27FC236}">
                <a16:creationId xmlns:a16="http://schemas.microsoft.com/office/drawing/2014/main" id="{EB8579E2-5EF5-4B4B-BA97-57AA263EA9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1324" y="1443797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D09667-73CE-4BF1-B9FA-949C3D18E2BE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3D1B5-7C9E-40D9-BB47-8B386AE339DC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526683-9E8D-46BD-9A92-5B92BC11361D}"/>
              </a:ext>
            </a:extLst>
          </p:cNvPr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00D88-1220-4C07-86E3-0D27D5A1F5E8}"/>
                </a:ext>
              </a:extLst>
            </p:cNvPr>
            <p:cNvSpPr txBox="1"/>
            <p:nvPr/>
          </p:nvSpPr>
          <p:spPr>
            <a:xfrm>
              <a:off x="1188881" y="351819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문제점 및 해결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D4704C-A61D-4840-AB5B-9C86D6FF2083}"/>
                </a:ext>
              </a:extLst>
            </p:cNvPr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프로젝트 내용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0C286-0096-4C94-88ED-837A959C26A5}"/>
              </a:ext>
            </a:extLst>
          </p:cNvPr>
          <p:cNvSpPr/>
          <p:nvPr/>
        </p:nvSpPr>
        <p:spPr>
          <a:xfrm>
            <a:off x="985814" y="1606800"/>
            <a:ext cx="10490569" cy="435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총알을 발사한 후 짧은 시간내에 한번 더 발사할 시 이전에 발사한 총알이 사라지는 문제</a:t>
            </a:r>
            <a:endParaRPr lang="en-US" altLang="ko-KR" b="1" u="sng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일정시간 </a:t>
            </a:r>
            <a:r>
              <a:rPr lang="ko-KR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쿨타임을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부여하여 문제점을 해결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총알을 발사한 후 새 게임을 시작할 시 총알이 사라지지 않고 화면에 다시 나타나는 문제</a:t>
            </a:r>
            <a:endParaRPr lang="en-US" altLang="ko-KR" b="1" u="sng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 게임을 시작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시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총알의 좌표 값을 충분히 멀리 설정하여 해결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u="sng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자동차를 컨트롤할 때 후진 시 좌우 이동이 반대로 되는 문제</a:t>
            </a:r>
            <a:endParaRPr lang="en-US" altLang="ko-KR" b="1" u="sng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각도에 스피드를 곱하여 좌우 이동을 반전시켜 해결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A4153FD-D778-4852-9CDF-896DA84E1944}"/>
              </a:ext>
            </a:extLst>
          </p:cNvPr>
          <p:cNvSpPr/>
          <p:nvPr/>
        </p:nvSpPr>
        <p:spPr>
          <a:xfrm>
            <a:off x="1188881" y="2330361"/>
            <a:ext cx="454389" cy="430887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0C72213-5DF2-48ED-8640-BAE826B5A5CF}"/>
              </a:ext>
            </a:extLst>
          </p:cNvPr>
          <p:cNvSpPr/>
          <p:nvPr/>
        </p:nvSpPr>
        <p:spPr>
          <a:xfrm>
            <a:off x="1188880" y="3930399"/>
            <a:ext cx="454389" cy="430887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FD6B3A8-8324-43AA-948F-6D9EF7C17C19}"/>
              </a:ext>
            </a:extLst>
          </p:cNvPr>
          <p:cNvSpPr/>
          <p:nvPr/>
        </p:nvSpPr>
        <p:spPr>
          <a:xfrm>
            <a:off x="1188879" y="5574989"/>
            <a:ext cx="454389" cy="430887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396</Words>
  <Application>Microsoft Office PowerPoint</Application>
  <PresentationFormat>와이드스크린</PresentationFormat>
  <Paragraphs>109</Paragraphs>
  <Slides>19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Noto Sans CJK KR Thin</vt:lpstr>
      <vt:lpstr>굴림</vt:lpstr>
      <vt:lpstr>나눔스퀘어라운드 Regular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양 근제</cp:lastModifiedBy>
  <cp:revision>167</cp:revision>
  <dcterms:created xsi:type="dcterms:W3CDTF">2015-01-21T11:35:38Z</dcterms:created>
  <dcterms:modified xsi:type="dcterms:W3CDTF">2019-11-19T03:38:20Z</dcterms:modified>
</cp:coreProperties>
</file>