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4" r:id="rId3"/>
    <p:sldId id="259" r:id="rId4"/>
    <p:sldId id="263" r:id="rId5"/>
    <p:sldId id="265" r:id="rId6"/>
    <p:sldId id="266" r:id="rId7"/>
    <p:sldId id="274" r:id="rId8"/>
    <p:sldId id="275" r:id="rId9"/>
    <p:sldId id="279" r:id="rId10"/>
    <p:sldId id="276" r:id="rId11"/>
    <p:sldId id="267" r:id="rId12"/>
    <p:sldId id="268" r:id="rId13"/>
    <p:sldId id="270" r:id="rId14"/>
    <p:sldId id="271" r:id="rId15"/>
    <p:sldId id="273" r:id="rId16"/>
    <p:sldId id="272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23E8F"/>
    <a:srgbClr val="FE4532"/>
    <a:srgbClr val="DBD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EB08-57BE-4CEE-8346-C47C25A8C86A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D4EF-122B-4B32-9ED5-693247F81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BD4EF-122B-4B32-9ED5-693247F8144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6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9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8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4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7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A056-6832-47B6-95C4-EB4FD25DC22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108D-E89B-434A-9511-D9133BBBF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778142" y="4529319"/>
                </a:moveTo>
                <a:lnTo>
                  <a:pt x="8778328" y="4529319"/>
                </a:lnTo>
                <a:lnTo>
                  <a:pt x="8812372" y="4631639"/>
                </a:lnTo>
                <a:lnTo>
                  <a:pt x="8744098" y="4631639"/>
                </a:lnTo>
                <a:close/>
                <a:moveTo>
                  <a:pt x="6006367" y="4529319"/>
                </a:moveTo>
                <a:lnTo>
                  <a:pt x="6006554" y="4529319"/>
                </a:lnTo>
                <a:lnTo>
                  <a:pt x="6040598" y="4631639"/>
                </a:lnTo>
                <a:lnTo>
                  <a:pt x="5972323" y="4631639"/>
                </a:lnTo>
                <a:close/>
                <a:moveTo>
                  <a:pt x="4320963" y="4520762"/>
                </a:moveTo>
                <a:lnTo>
                  <a:pt x="4342916" y="4520762"/>
                </a:lnTo>
                <a:cubicBezTo>
                  <a:pt x="4348497" y="4520762"/>
                  <a:pt x="4352868" y="4520948"/>
                  <a:pt x="4356031" y="4521320"/>
                </a:cubicBezTo>
                <a:cubicBezTo>
                  <a:pt x="4359194" y="4521692"/>
                  <a:pt x="4362015" y="4522188"/>
                  <a:pt x="4364496" y="4522808"/>
                </a:cubicBezTo>
                <a:cubicBezTo>
                  <a:pt x="4372682" y="4525041"/>
                  <a:pt x="4378572" y="4528885"/>
                  <a:pt x="4382169" y="4534342"/>
                </a:cubicBezTo>
                <a:cubicBezTo>
                  <a:pt x="4385766" y="4539799"/>
                  <a:pt x="4387564" y="4546497"/>
                  <a:pt x="4387564" y="4554434"/>
                </a:cubicBezTo>
                <a:cubicBezTo>
                  <a:pt x="4387564" y="4559643"/>
                  <a:pt x="4386696" y="4564356"/>
                  <a:pt x="4384959" y="4568573"/>
                </a:cubicBezTo>
                <a:cubicBezTo>
                  <a:pt x="4383223" y="4572790"/>
                  <a:pt x="4380619" y="4576417"/>
                  <a:pt x="4377146" y="4579456"/>
                </a:cubicBezTo>
                <a:cubicBezTo>
                  <a:pt x="4373674" y="4582494"/>
                  <a:pt x="4369333" y="4584851"/>
                  <a:pt x="4364124" y="4586525"/>
                </a:cubicBezTo>
                <a:cubicBezTo>
                  <a:pt x="4358915" y="4588200"/>
                  <a:pt x="4352838" y="4589037"/>
                  <a:pt x="4345892" y="4589037"/>
                </a:cubicBezTo>
                <a:lnTo>
                  <a:pt x="4320963" y="4589037"/>
                </a:lnTo>
                <a:close/>
                <a:moveTo>
                  <a:pt x="3356111" y="4519274"/>
                </a:moveTo>
                <a:cubicBezTo>
                  <a:pt x="3368017" y="4519274"/>
                  <a:pt x="3377939" y="4521289"/>
                  <a:pt x="3385877" y="4525320"/>
                </a:cubicBezTo>
                <a:cubicBezTo>
                  <a:pt x="3393814" y="4529350"/>
                  <a:pt x="3400170" y="4535056"/>
                  <a:pt x="3404945" y="4542435"/>
                </a:cubicBezTo>
                <a:cubicBezTo>
                  <a:pt x="3409720" y="4549814"/>
                  <a:pt x="3413100" y="4558682"/>
                  <a:pt x="3415084" y="4569038"/>
                </a:cubicBezTo>
                <a:cubicBezTo>
                  <a:pt x="3417068" y="4579394"/>
                  <a:pt x="3418061" y="4590897"/>
                  <a:pt x="3418061" y="4603547"/>
                </a:cubicBezTo>
                <a:cubicBezTo>
                  <a:pt x="3418061" y="4615082"/>
                  <a:pt x="3417037" y="4625965"/>
                  <a:pt x="3414991" y="4636197"/>
                </a:cubicBezTo>
                <a:cubicBezTo>
                  <a:pt x="3412945" y="4646429"/>
                  <a:pt x="3409441" y="4655389"/>
                  <a:pt x="3404480" y="4663079"/>
                </a:cubicBezTo>
                <a:cubicBezTo>
                  <a:pt x="3399519" y="4670768"/>
                  <a:pt x="3393008" y="4676845"/>
                  <a:pt x="3384946" y="4681310"/>
                </a:cubicBezTo>
                <a:cubicBezTo>
                  <a:pt x="3376885" y="4685775"/>
                  <a:pt x="3366839" y="4688007"/>
                  <a:pt x="3354809" y="4688007"/>
                </a:cubicBezTo>
                <a:cubicBezTo>
                  <a:pt x="3342779" y="4688007"/>
                  <a:pt x="3332795" y="4686054"/>
                  <a:pt x="3324857" y="4682147"/>
                </a:cubicBezTo>
                <a:cubicBezTo>
                  <a:pt x="3316920" y="4678241"/>
                  <a:pt x="3310594" y="4672566"/>
                  <a:pt x="3305881" y="4665125"/>
                </a:cubicBezTo>
                <a:cubicBezTo>
                  <a:pt x="3301168" y="4657684"/>
                  <a:pt x="3297820" y="4648723"/>
                  <a:pt x="3295836" y="4638243"/>
                </a:cubicBezTo>
                <a:cubicBezTo>
                  <a:pt x="3293851" y="4627763"/>
                  <a:pt x="3292859" y="4615950"/>
                  <a:pt x="3292859" y="4602803"/>
                </a:cubicBezTo>
                <a:cubicBezTo>
                  <a:pt x="3292859" y="4591517"/>
                  <a:pt x="3293882" y="4580820"/>
                  <a:pt x="3295929" y="4570712"/>
                </a:cubicBezTo>
                <a:cubicBezTo>
                  <a:pt x="3297975" y="4560604"/>
                  <a:pt x="3301479" y="4551768"/>
                  <a:pt x="3306439" y="4544202"/>
                </a:cubicBezTo>
                <a:cubicBezTo>
                  <a:pt x="3311400" y="4536637"/>
                  <a:pt x="3317912" y="4530591"/>
                  <a:pt x="3325973" y="4526064"/>
                </a:cubicBezTo>
                <a:cubicBezTo>
                  <a:pt x="3334035" y="4521537"/>
                  <a:pt x="3344081" y="4519274"/>
                  <a:pt x="3356111" y="4519274"/>
                </a:cubicBezTo>
                <a:close/>
                <a:moveTo>
                  <a:pt x="2508386" y="4519274"/>
                </a:moveTo>
                <a:cubicBezTo>
                  <a:pt x="2520292" y="4519274"/>
                  <a:pt x="2530214" y="4521289"/>
                  <a:pt x="2538151" y="4525320"/>
                </a:cubicBezTo>
                <a:cubicBezTo>
                  <a:pt x="2546089" y="4529350"/>
                  <a:pt x="2552445" y="4535056"/>
                  <a:pt x="2557220" y="4542435"/>
                </a:cubicBezTo>
                <a:cubicBezTo>
                  <a:pt x="2561995" y="4549814"/>
                  <a:pt x="2565375" y="4558682"/>
                  <a:pt x="2567359" y="4569038"/>
                </a:cubicBezTo>
                <a:cubicBezTo>
                  <a:pt x="2569343" y="4579394"/>
                  <a:pt x="2570336" y="4590897"/>
                  <a:pt x="2570336" y="4603547"/>
                </a:cubicBezTo>
                <a:cubicBezTo>
                  <a:pt x="2570336" y="4615082"/>
                  <a:pt x="2569312" y="4625965"/>
                  <a:pt x="2567266" y="4636197"/>
                </a:cubicBezTo>
                <a:cubicBezTo>
                  <a:pt x="2565220" y="4646429"/>
                  <a:pt x="2561716" y="4655389"/>
                  <a:pt x="2556755" y="4663079"/>
                </a:cubicBezTo>
                <a:cubicBezTo>
                  <a:pt x="2551794" y="4670768"/>
                  <a:pt x="2545283" y="4676845"/>
                  <a:pt x="2537221" y="4681310"/>
                </a:cubicBezTo>
                <a:cubicBezTo>
                  <a:pt x="2529160" y="4685775"/>
                  <a:pt x="2519114" y="4688007"/>
                  <a:pt x="2507084" y="4688007"/>
                </a:cubicBezTo>
                <a:cubicBezTo>
                  <a:pt x="2495053" y="4688007"/>
                  <a:pt x="2485070" y="4686054"/>
                  <a:pt x="2477132" y="4682147"/>
                </a:cubicBezTo>
                <a:cubicBezTo>
                  <a:pt x="2469195" y="4678241"/>
                  <a:pt x="2462869" y="4672566"/>
                  <a:pt x="2458156" y="4665125"/>
                </a:cubicBezTo>
                <a:cubicBezTo>
                  <a:pt x="2453444" y="4657684"/>
                  <a:pt x="2450095" y="4648723"/>
                  <a:pt x="2448110" y="4638243"/>
                </a:cubicBezTo>
                <a:cubicBezTo>
                  <a:pt x="2446126" y="4627763"/>
                  <a:pt x="2445134" y="4615950"/>
                  <a:pt x="2445134" y="4602803"/>
                </a:cubicBezTo>
                <a:cubicBezTo>
                  <a:pt x="2445134" y="4591517"/>
                  <a:pt x="2446157" y="4580820"/>
                  <a:pt x="2448203" y="4570712"/>
                </a:cubicBezTo>
                <a:cubicBezTo>
                  <a:pt x="2450250" y="4560604"/>
                  <a:pt x="2453753" y="4551768"/>
                  <a:pt x="2458714" y="4544202"/>
                </a:cubicBezTo>
                <a:cubicBezTo>
                  <a:pt x="2463675" y="4536637"/>
                  <a:pt x="2470187" y="4530591"/>
                  <a:pt x="2478248" y="4526064"/>
                </a:cubicBezTo>
                <a:cubicBezTo>
                  <a:pt x="2486310" y="4521537"/>
                  <a:pt x="2496356" y="4519274"/>
                  <a:pt x="2508386" y="4519274"/>
                </a:cubicBezTo>
                <a:close/>
                <a:moveTo>
                  <a:pt x="9782472" y="4483369"/>
                </a:moveTo>
                <a:cubicBezTo>
                  <a:pt x="9778378" y="4483369"/>
                  <a:pt x="9774937" y="4484578"/>
                  <a:pt x="9772146" y="4486996"/>
                </a:cubicBezTo>
                <a:cubicBezTo>
                  <a:pt x="9769356" y="4489415"/>
                  <a:pt x="9767960" y="4493353"/>
                  <a:pt x="9767960" y="4498810"/>
                </a:cubicBezTo>
                <a:lnTo>
                  <a:pt x="9767960" y="4708657"/>
                </a:lnTo>
                <a:cubicBezTo>
                  <a:pt x="9767960" y="4714114"/>
                  <a:pt x="9769356" y="4718052"/>
                  <a:pt x="9772146" y="4720471"/>
                </a:cubicBezTo>
                <a:cubicBezTo>
                  <a:pt x="9774937" y="4722889"/>
                  <a:pt x="9778378" y="4724098"/>
                  <a:pt x="9782472" y="4724098"/>
                </a:cubicBezTo>
                <a:lnTo>
                  <a:pt x="9903394" y="4724098"/>
                </a:lnTo>
                <a:cubicBezTo>
                  <a:pt x="9904510" y="4724098"/>
                  <a:pt x="9905534" y="4723757"/>
                  <a:pt x="9906464" y="4723075"/>
                </a:cubicBezTo>
                <a:cubicBezTo>
                  <a:pt x="9907394" y="4722393"/>
                  <a:pt x="9908169" y="4721308"/>
                  <a:pt x="9908790" y="4719819"/>
                </a:cubicBezTo>
                <a:cubicBezTo>
                  <a:pt x="9909409" y="4718331"/>
                  <a:pt x="9909874" y="4716378"/>
                  <a:pt x="9910184" y="4713959"/>
                </a:cubicBezTo>
                <a:cubicBezTo>
                  <a:pt x="9910494" y="4711541"/>
                  <a:pt x="9910650" y="4708533"/>
                  <a:pt x="9910650" y="4704937"/>
                </a:cubicBezTo>
                <a:cubicBezTo>
                  <a:pt x="9910650" y="4701340"/>
                  <a:pt x="9910494" y="4698332"/>
                  <a:pt x="9910184" y="4695914"/>
                </a:cubicBezTo>
                <a:cubicBezTo>
                  <a:pt x="9909874" y="4693495"/>
                  <a:pt x="9909409" y="4691542"/>
                  <a:pt x="9908790" y="4690054"/>
                </a:cubicBezTo>
                <a:cubicBezTo>
                  <a:pt x="9908169" y="4688566"/>
                  <a:pt x="9907394" y="4687480"/>
                  <a:pt x="9906464" y="4686798"/>
                </a:cubicBezTo>
                <a:cubicBezTo>
                  <a:pt x="9905534" y="4686116"/>
                  <a:pt x="9904510" y="4685775"/>
                  <a:pt x="9903394" y="4685775"/>
                </a:cubicBezTo>
                <a:lnTo>
                  <a:pt x="9816702" y="4685775"/>
                </a:lnTo>
                <a:lnTo>
                  <a:pt x="9816702" y="4617872"/>
                </a:lnTo>
                <a:lnTo>
                  <a:pt x="9889442" y="4617872"/>
                </a:lnTo>
                <a:cubicBezTo>
                  <a:pt x="9890558" y="4617872"/>
                  <a:pt x="9891581" y="4617562"/>
                  <a:pt x="9892512" y="4616942"/>
                </a:cubicBezTo>
                <a:cubicBezTo>
                  <a:pt x="9893442" y="4616322"/>
                  <a:pt x="9894216" y="4615299"/>
                  <a:pt x="9894836" y="4613872"/>
                </a:cubicBezTo>
                <a:cubicBezTo>
                  <a:pt x="9895456" y="4612446"/>
                  <a:pt x="9895922" y="4610555"/>
                  <a:pt x="9896232" y="4608198"/>
                </a:cubicBezTo>
                <a:cubicBezTo>
                  <a:pt x="9896542" y="4605842"/>
                  <a:pt x="9896697" y="4602865"/>
                  <a:pt x="9896697" y="4599269"/>
                </a:cubicBezTo>
                <a:cubicBezTo>
                  <a:pt x="9896697" y="4595796"/>
                  <a:pt x="9896542" y="4592850"/>
                  <a:pt x="9896232" y="4590432"/>
                </a:cubicBezTo>
                <a:cubicBezTo>
                  <a:pt x="9895922" y="4588014"/>
                  <a:pt x="9895456" y="4586091"/>
                  <a:pt x="9894836" y="4584665"/>
                </a:cubicBezTo>
                <a:cubicBezTo>
                  <a:pt x="9894216" y="4583239"/>
                  <a:pt x="9893442" y="4582184"/>
                  <a:pt x="9892512" y="4581502"/>
                </a:cubicBezTo>
                <a:cubicBezTo>
                  <a:pt x="9891581" y="4580820"/>
                  <a:pt x="9890558" y="4580479"/>
                  <a:pt x="9889442" y="4580479"/>
                </a:cubicBezTo>
                <a:lnTo>
                  <a:pt x="9816702" y="4580479"/>
                </a:lnTo>
                <a:lnTo>
                  <a:pt x="9816702" y="4521692"/>
                </a:lnTo>
                <a:lnTo>
                  <a:pt x="9902650" y="4521692"/>
                </a:lnTo>
                <a:cubicBezTo>
                  <a:pt x="9903766" y="4521692"/>
                  <a:pt x="9904758" y="4521351"/>
                  <a:pt x="9905626" y="4520669"/>
                </a:cubicBezTo>
                <a:cubicBezTo>
                  <a:pt x="9906494" y="4519987"/>
                  <a:pt x="9907239" y="4518901"/>
                  <a:pt x="9907859" y="4517413"/>
                </a:cubicBezTo>
                <a:cubicBezTo>
                  <a:pt x="9908479" y="4515925"/>
                  <a:pt x="9908944" y="4513972"/>
                  <a:pt x="9909254" y="4511553"/>
                </a:cubicBezTo>
                <a:cubicBezTo>
                  <a:pt x="9909564" y="4509135"/>
                  <a:pt x="9909720" y="4506189"/>
                  <a:pt x="9909720" y="4502716"/>
                </a:cubicBezTo>
                <a:cubicBezTo>
                  <a:pt x="9909720" y="4498996"/>
                  <a:pt x="9909564" y="4495926"/>
                  <a:pt x="9909254" y="4493508"/>
                </a:cubicBezTo>
                <a:cubicBezTo>
                  <a:pt x="9908944" y="4491089"/>
                  <a:pt x="9908479" y="4489105"/>
                  <a:pt x="9907859" y="4487555"/>
                </a:cubicBezTo>
                <a:cubicBezTo>
                  <a:pt x="9907239" y="4486004"/>
                  <a:pt x="9906494" y="4484919"/>
                  <a:pt x="9905626" y="4484299"/>
                </a:cubicBezTo>
                <a:cubicBezTo>
                  <a:pt x="9904758" y="4483679"/>
                  <a:pt x="9903766" y="4483369"/>
                  <a:pt x="9902650" y="4483369"/>
                </a:cubicBezTo>
                <a:close/>
                <a:moveTo>
                  <a:pt x="9195828" y="4483369"/>
                </a:moveTo>
                <a:cubicBezTo>
                  <a:pt x="9190247" y="4483369"/>
                  <a:pt x="9185782" y="4485043"/>
                  <a:pt x="9182434" y="4488392"/>
                </a:cubicBezTo>
                <a:cubicBezTo>
                  <a:pt x="9179085" y="4491740"/>
                  <a:pt x="9177410" y="4496577"/>
                  <a:pt x="9177410" y="4502902"/>
                </a:cubicBezTo>
                <a:lnTo>
                  <a:pt x="9177410" y="4717401"/>
                </a:lnTo>
                <a:cubicBezTo>
                  <a:pt x="9177410" y="4718641"/>
                  <a:pt x="9177752" y="4719757"/>
                  <a:pt x="9178434" y="4720750"/>
                </a:cubicBezTo>
                <a:cubicBezTo>
                  <a:pt x="9179116" y="4721742"/>
                  <a:pt x="9180356" y="4722548"/>
                  <a:pt x="9182154" y="4723168"/>
                </a:cubicBezTo>
                <a:cubicBezTo>
                  <a:pt x="9183953" y="4723788"/>
                  <a:pt x="9186340" y="4724284"/>
                  <a:pt x="9189317" y="4724656"/>
                </a:cubicBezTo>
                <a:cubicBezTo>
                  <a:pt x="9192294" y="4725028"/>
                  <a:pt x="9196014" y="4725214"/>
                  <a:pt x="9200479" y="4725214"/>
                </a:cubicBezTo>
                <a:cubicBezTo>
                  <a:pt x="9205068" y="4725214"/>
                  <a:pt x="9208820" y="4725028"/>
                  <a:pt x="9211734" y="4724656"/>
                </a:cubicBezTo>
                <a:cubicBezTo>
                  <a:pt x="9214648" y="4724284"/>
                  <a:pt x="9217036" y="4723788"/>
                  <a:pt x="9218896" y="4723168"/>
                </a:cubicBezTo>
                <a:cubicBezTo>
                  <a:pt x="9220757" y="4722548"/>
                  <a:pt x="9222028" y="4721742"/>
                  <a:pt x="9222710" y="4720750"/>
                </a:cubicBezTo>
                <a:cubicBezTo>
                  <a:pt x="9223392" y="4719757"/>
                  <a:pt x="9223734" y="4718641"/>
                  <a:pt x="9223734" y="4717401"/>
                </a:cubicBezTo>
                <a:lnTo>
                  <a:pt x="9223734" y="4521506"/>
                </a:lnTo>
                <a:lnTo>
                  <a:pt x="9224106" y="4521506"/>
                </a:lnTo>
                <a:lnTo>
                  <a:pt x="9291450" y="4717215"/>
                </a:lnTo>
                <a:cubicBezTo>
                  <a:pt x="9291822" y="4718579"/>
                  <a:pt x="9292566" y="4719757"/>
                  <a:pt x="9293682" y="4720750"/>
                </a:cubicBezTo>
                <a:cubicBezTo>
                  <a:pt x="9294799" y="4721742"/>
                  <a:pt x="9296318" y="4722579"/>
                  <a:pt x="9298240" y="4723261"/>
                </a:cubicBezTo>
                <a:cubicBezTo>
                  <a:pt x="9300163" y="4723943"/>
                  <a:pt x="9302612" y="4724439"/>
                  <a:pt x="9305589" y="4724749"/>
                </a:cubicBezTo>
                <a:cubicBezTo>
                  <a:pt x="9308566" y="4725059"/>
                  <a:pt x="9312162" y="4725214"/>
                  <a:pt x="9316379" y="4725214"/>
                </a:cubicBezTo>
                <a:cubicBezTo>
                  <a:pt x="9320596" y="4725214"/>
                  <a:pt x="9324192" y="4725121"/>
                  <a:pt x="9327169" y="4724935"/>
                </a:cubicBezTo>
                <a:cubicBezTo>
                  <a:pt x="9330146" y="4724749"/>
                  <a:pt x="9332595" y="4724346"/>
                  <a:pt x="9334518" y="4723726"/>
                </a:cubicBezTo>
                <a:cubicBezTo>
                  <a:pt x="9336440" y="4723106"/>
                  <a:pt x="9337959" y="4722269"/>
                  <a:pt x="9339076" y="4721215"/>
                </a:cubicBezTo>
                <a:cubicBezTo>
                  <a:pt x="9340192" y="4720160"/>
                  <a:pt x="9340998" y="4718827"/>
                  <a:pt x="9341494" y="4717215"/>
                </a:cubicBezTo>
                <a:lnTo>
                  <a:pt x="9411257" y="4521506"/>
                </a:lnTo>
                <a:lnTo>
                  <a:pt x="9411629" y="4521506"/>
                </a:lnTo>
                <a:lnTo>
                  <a:pt x="9411629" y="4717401"/>
                </a:lnTo>
                <a:cubicBezTo>
                  <a:pt x="9411629" y="4718641"/>
                  <a:pt x="9412001" y="4719757"/>
                  <a:pt x="9412745" y="4720750"/>
                </a:cubicBezTo>
                <a:cubicBezTo>
                  <a:pt x="9413490" y="4721742"/>
                  <a:pt x="9414730" y="4722548"/>
                  <a:pt x="9416466" y="4723168"/>
                </a:cubicBezTo>
                <a:cubicBezTo>
                  <a:pt x="9418202" y="4723788"/>
                  <a:pt x="9420558" y="4724284"/>
                  <a:pt x="9423535" y="4724656"/>
                </a:cubicBezTo>
                <a:cubicBezTo>
                  <a:pt x="9426512" y="4725028"/>
                  <a:pt x="9430232" y="4725214"/>
                  <a:pt x="9434698" y="4725214"/>
                </a:cubicBezTo>
                <a:cubicBezTo>
                  <a:pt x="9439286" y="4725214"/>
                  <a:pt x="9443069" y="4725028"/>
                  <a:pt x="9446046" y="4724656"/>
                </a:cubicBezTo>
                <a:cubicBezTo>
                  <a:pt x="9449022" y="4724284"/>
                  <a:pt x="9451410" y="4723788"/>
                  <a:pt x="9453208" y="4723168"/>
                </a:cubicBezTo>
                <a:cubicBezTo>
                  <a:pt x="9455006" y="4722548"/>
                  <a:pt x="9456246" y="4721742"/>
                  <a:pt x="9456928" y="4720750"/>
                </a:cubicBezTo>
                <a:cubicBezTo>
                  <a:pt x="9457610" y="4719757"/>
                  <a:pt x="9457952" y="4718641"/>
                  <a:pt x="9457952" y="4717401"/>
                </a:cubicBezTo>
                <a:lnTo>
                  <a:pt x="9457952" y="4502902"/>
                </a:lnTo>
                <a:cubicBezTo>
                  <a:pt x="9457952" y="4499802"/>
                  <a:pt x="9457549" y="4497042"/>
                  <a:pt x="9456742" y="4494624"/>
                </a:cubicBezTo>
                <a:cubicBezTo>
                  <a:pt x="9455936" y="4492205"/>
                  <a:pt x="9454758" y="4490159"/>
                  <a:pt x="9453208" y="4488485"/>
                </a:cubicBezTo>
                <a:cubicBezTo>
                  <a:pt x="9451658" y="4486810"/>
                  <a:pt x="9449673" y="4485539"/>
                  <a:pt x="9447254" y="4484671"/>
                </a:cubicBezTo>
                <a:cubicBezTo>
                  <a:pt x="9444836" y="4483803"/>
                  <a:pt x="9441952" y="4483369"/>
                  <a:pt x="9438604" y="4483369"/>
                </a:cubicBezTo>
                <a:lnTo>
                  <a:pt x="9405676" y="4483369"/>
                </a:lnTo>
                <a:cubicBezTo>
                  <a:pt x="9401087" y="4483369"/>
                  <a:pt x="9397056" y="4483834"/>
                  <a:pt x="9393584" y="4484764"/>
                </a:cubicBezTo>
                <a:cubicBezTo>
                  <a:pt x="9390111" y="4485694"/>
                  <a:pt x="9387103" y="4487275"/>
                  <a:pt x="9384561" y="4489508"/>
                </a:cubicBezTo>
                <a:cubicBezTo>
                  <a:pt x="9382018" y="4491740"/>
                  <a:pt x="9379786" y="4494655"/>
                  <a:pt x="9377864" y="4498252"/>
                </a:cubicBezTo>
                <a:cubicBezTo>
                  <a:pt x="9375941" y="4501848"/>
                  <a:pt x="9374174" y="4506251"/>
                  <a:pt x="9372562" y="4511460"/>
                </a:cubicBezTo>
                <a:lnTo>
                  <a:pt x="9318612" y="4654521"/>
                </a:lnTo>
                <a:lnTo>
                  <a:pt x="9317868" y="4654521"/>
                </a:lnTo>
                <a:lnTo>
                  <a:pt x="9265778" y="4511088"/>
                </a:lnTo>
                <a:cubicBezTo>
                  <a:pt x="9264289" y="4505879"/>
                  <a:pt x="9262552" y="4501507"/>
                  <a:pt x="9260568" y="4497973"/>
                </a:cubicBezTo>
                <a:cubicBezTo>
                  <a:pt x="9258584" y="4494438"/>
                  <a:pt x="9256104" y="4491585"/>
                  <a:pt x="9253127" y="4489415"/>
                </a:cubicBezTo>
                <a:cubicBezTo>
                  <a:pt x="9250150" y="4487244"/>
                  <a:pt x="9246616" y="4485694"/>
                  <a:pt x="9242523" y="4484764"/>
                </a:cubicBezTo>
                <a:cubicBezTo>
                  <a:pt x="9238430" y="4483834"/>
                  <a:pt x="9233531" y="4483369"/>
                  <a:pt x="9227826" y="4483369"/>
                </a:cubicBezTo>
                <a:close/>
                <a:moveTo>
                  <a:pt x="7010697" y="4483369"/>
                </a:moveTo>
                <a:cubicBezTo>
                  <a:pt x="7006604" y="4483369"/>
                  <a:pt x="7003162" y="4484578"/>
                  <a:pt x="7000372" y="4486996"/>
                </a:cubicBezTo>
                <a:cubicBezTo>
                  <a:pt x="6997581" y="4489415"/>
                  <a:pt x="6996186" y="4493353"/>
                  <a:pt x="6996186" y="4498810"/>
                </a:cubicBezTo>
                <a:lnTo>
                  <a:pt x="6996186" y="4708657"/>
                </a:lnTo>
                <a:cubicBezTo>
                  <a:pt x="6996186" y="4714114"/>
                  <a:pt x="6997581" y="4718052"/>
                  <a:pt x="7000372" y="4720471"/>
                </a:cubicBezTo>
                <a:cubicBezTo>
                  <a:pt x="7003162" y="4722889"/>
                  <a:pt x="7006604" y="4724098"/>
                  <a:pt x="7010697" y="4724098"/>
                </a:cubicBezTo>
                <a:lnTo>
                  <a:pt x="7131620" y="4724098"/>
                </a:lnTo>
                <a:cubicBezTo>
                  <a:pt x="7132736" y="4724098"/>
                  <a:pt x="7133759" y="4723757"/>
                  <a:pt x="7134689" y="4723075"/>
                </a:cubicBezTo>
                <a:cubicBezTo>
                  <a:pt x="7135619" y="4722393"/>
                  <a:pt x="7136395" y="4721308"/>
                  <a:pt x="7137015" y="4719819"/>
                </a:cubicBezTo>
                <a:cubicBezTo>
                  <a:pt x="7137635" y="4718331"/>
                  <a:pt x="7138100" y="4716378"/>
                  <a:pt x="7138410" y="4713959"/>
                </a:cubicBezTo>
                <a:cubicBezTo>
                  <a:pt x="7138720" y="4711541"/>
                  <a:pt x="7138875" y="4708533"/>
                  <a:pt x="7138875" y="4704937"/>
                </a:cubicBezTo>
                <a:cubicBezTo>
                  <a:pt x="7138875" y="4701340"/>
                  <a:pt x="7138720" y="4698332"/>
                  <a:pt x="7138410" y="4695914"/>
                </a:cubicBezTo>
                <a:cubicBezTo>
                  <a:pt x="7138100" y="4693495"/>
                  <a:pt x="7137635" y="4691542"/>
                  <a:pt x="7137015" y="4690054"/>
                </a:cubicBezTo>
                <a:cubicBezTo>
                  <a:pt x="7136395" y="4688566"/>
                  <a:pt x="7135619" y="4687480"/>
                  <a:pt x="7134689" y="4686798"/>
                </a:cubicBezTo>
                <a:cubicBezTo>
                  <a:pt x="7133759" y="4686116"/>
                  <a:pt x="7132736" y="4685775"/>
                  <a:pt x="7131620" y="4685775"/>
                </a:cubicBezTo>
                <a:lnTo>
                  <a:pt x="7044927" y="4685775"/>
                </a:lnTo>
                <a:lnTo>
                  <a:pt x="7044927" y="4617872"/>
                </a:lnTo>
                <a:lnTo>
                  <a:pt x="7117667" y="4617872"/>
                </a:lnTo>
                <a:cubicBezTo>
                  <a:pt x="7118783" y="4617872"/>
                  <a:pt x="7119806" y="4617562"/>
                  <a:pt x="7120737" y="4616942"/>
                </a:cubicBezTo>
                <a:cubicBezTo>
                  <a:pt x="7121667" y="4616322"/>
                  <a:pt x="7122442" y="4615299"/>
                  <a:pt x="7123062" y="4613872"/>
                </a:cubicBezTo>
                <a:cubicBezTo>
                  <a:pt x="7123682" y="4612446"/>
                  <a:pt x="7124147" y="4610555"/>
                  <a:pt x="7124457" y="4608198"/>
                </a:cubicBezTo>
                <a:cubicBezTo>
                  <a:pt x="7124768" y="4605842"/>
                  <a:pt x="7124922" y="4602865"/>
                  <a:pt x="7124922" y="4599269"/>
                </a:cubicBezTo>
                <a:cubicBezTo>
                  <a:pt x="7124922" y="4595796"/>
                  <a:pt x="7124768" y="4592850"/>
                  <a:pt x="7124457" y="4590432"/>
                </a:cubicBezTo>
                <a:cubicBezTo>
                  <a:pt x="7124147" y="4588014"/>
                  <a:pt x="7123682" y="4586091"/>
                  <a:pt x="7123062" y="4584665"/>
                </a:cubicBezTo>
                <a:cubicBezTo>
                  <a:pt x="7122442" y="4583239"/>
                  <a:pt x="7121667" y="4582184"/>
                  <a:pt x="7120737" y="4581502"/>
                </a:cubicBezTo>
                <a:cubicBezTo>
                  <a:pt x="7119806" y="4580820"/>
                  <a:pt x="7118783" y="4580479"/>
                  <a:pt x="7117667" y="4580479"/>
                </a:cubicBezTo>
                <a:lnTo>
                  <a:pt x="7044927" y="4580479"/>
                </a:lnTo>
                <a:lnTo>
                  <a:pt x="7044927" y="4521692"/>
                </a:lnTo>
                <a:lnTo>
                  <a:pt x="7130875" y="4521692"/>
                </a:lnTo>
                <a:cubicBezTo>
                  <a:pt x="7131992" y="4521692"/>
                  <a:pt x="7132984" y="4521351"/>
                  <a:pt x="7133852" y="4520669"/>
                </a:cubicBezTo>
                <a:cubicBezTo>
                  <a:pt x="7134721" y="4519987"/>
                  <a:pt x="7135465" y="4518901"/>
                  <a:pt x="7136084" y="4517413"/>
                </a:cubicBezTo>
                <a:cubicBezTo>
                  <a:pt x="7136705" y="4515925"/>
                  <a:pt x="7137170" y="4513972"/>
                  <a:pt x="7137480" y="4511553"/>
                </a:cubicBezTo>
                <a:cubicBezTo>
                  <a:pt x="7137790" y="4509135"/>
                  <a:pt x="7137945" y="4506189"/>
                  <a:pt x="7137945" y="4502716"/>
                </a:cubicBezTo>
                <a:cubicBezTo>
                  <a:pt x="7137945" y="4498996"/>
                  <a:pt x="7137790" y="4495926"/>
                  <a:pt x="7137480" y="4493508"/>
                </a:cubicBezTo>
                <a:cubicBezTo>
                  <a:pt x="7137170" y="4491089"/>
                  <a:pt x="7136705" y="4489105"/>
                  <a:pt x="7136084" y="4487555"/>
                </a:cubicBezTo>
                <a:cubicBezTo>
                  <a:pt x="7135465" y="4486004"/>
                  <a:pt x="7134721" y="4484919"/>
                  <a:pt x="7133852" y="4484299"/>
                </a:cubicBezTo>
                <a:cubicBezTo>
                  <a:pt x="7132984" y="4483679"/>
                  <a:pt x="7131992" y="4483369"/>
                  <a:pt x="7130875" y="4483369"/>
                </a:cubicBezTo>
                <a:close/>
                <a:moveTo>
                  <a:pt x="6424054" y="4483369"/>
                </a:moveTo>
                <a:cubicBezTo>
                  <a:pt x="6418473" y="4483369"/>
                  <a:pt x="6414008" y="4485043"/>
                  <a:pt x="6410659" y="4488392"/>
                </a:cubicBezTo>
                <a:cubicBezTo>
                  <a:pt x="6407311" y="4491740"/>
                  <a:pt x="6405636" y="4496577"/>
                  <a:pt x="6405636" y="4502902"/>
                </a:cubicBezTo>
                <a:lnTo>
                  <a:pt x="6405636" y="4717401"/>
                </a:lnTo>
                <a:cubicBezTo>
                  <a:pt x="6405636" y="4718641"/>
                  <a:pt x="6405977" y="4719757"/>
                  <a:pt x="6406659" y="4720750"/>
                </a:cubicBezTo>
                <a:cubicBezTo>
                  <a:pt x="6407342" y="4721742"/>
                  <a:pt x="6408582" y="4722548"/>
                  <a:pt x="6410380" y="4723168"/>
                </a:cubicBezTo>
                <a:cubicBezTo>
                  <a:pt x="6412179" y="4723788"/>
                  <a:pt x="6414566" y="4724284"/>
                  <a:pt x="6417543" y="4724656"/>
                </a:cubicBezTo>
                <a:cubicBezTo>
                  <a:pt x="6420519" y="4725028"/>
                  <a:pt x="6424240" y="4725214"/>
                  <a:pt x="6428705" y="4725214"/>
                </a:cubicBezTo>
                <a:cubicBezTo>
                  <a:pt x="6433294" y="4725214"/>
                  <a:pt x="6437045" y="4725028"/>
                  <a:pt x="6439960" y="4724656"/>
                </a:cubicBezTo>
                <a:cubicBezTo>
                  <a:pt x="6442874" y="4724284"/>
                  <a:pt x="6445262" y="4723788"/>
                  <a:pt x="6447122" y="4723168"/>
                </a:cubicBezTo>
                <a:cubicBezTo>
                  <a:pt x="6448982" y="4722548"/>
                  <a:pt x="6450254" y="4721742"/>
                  <a:pt x="6450936" y="4720750"/>
                </a:cubicBezTo>
                <a:cubicBezTo>
                  <a:pt x="6451618" y="4719757"/>
                  <a:pt x="6451959" y="4718641"/>
                  <a:pt x="6451959" y="4717401"/>
                </a:cubicBezTo>
                <a:lnTo>
                  <a:pt x="6451959" y="4521506"/>
                </a:lnTo>
                <a:lnTo>
                  <a:pt x="6452331" y="4521506"/>
                </a:lnTo>
                <a:lnTo>
                  <a:pt x="6519676" y="4717215"/>
                </a:lnTo>
                <a:cubicBezTo>
                  <a:pt x="6520048" y="4718579"/>
                  <a:pt x="6520792" y="4719757"/>
                  <a:pt x="6521908" y="4720750"/>
                </a:cubicBezTo>
                <a:cubicBezTo>
                  <a:pt x="6523024" y="4721742"/>
                  <a:pt x="6524544" y="4722579"/>
                  <a:pt x="6526466" y="4723261"/>
                </a:cubicBezTo>
                <a:cubicBezTo>
                  <a:pt x="6528388" y="4723943"/>
                  <a:pt x="6530838" y="4724439"/>
                  <a:pt x="6533814" y="4724749"/>
                </a:cubicBezTo>
                <a:cubicBezTo>
                  <a:pt x="6536791" y="4725059"/>
                  <a:pt x="6540388" y="4725214"/>
                  <a:pt x="6544605" y="4725214"/>
                </a:cubicBezTo>
                <a:cubicBezTo>
                  <a:pt x="6548821" y="4725214"/>
                  <a:pt x="6552418" y="4725121"/>
                  <a:pt x="6555395" y="4724935"/>
                </a:cubicBezTo>
                <a:cubicBezTo>
                  <a:pt x="6558371" y="4724749"/>
                  <a:pt x="6560821" y="4724346"/>
                  <a:pt x="6562743" y="4723726"/>
                </a:cubicBezTo>
                <a:cubicBezTo>
                  <a:pt x="6564665" y="4723106"/>
                  <a:pt x="6566185" y="4722269"/>
                  <a:pt x="6567301" y="4721215"/>
                </a:cubicBezTo>
                <a:cubicBezTo>
                  <a:pt x="6568417" y="4720160"/>
                  <a:pt x="6569223" y="4718827"/>
                  <a:pt x="6569719" y="4717215"/>
                </a:cubicBezTo>
                <a:lnTo>
                  <a:pt x="6639482" y="4521506"/>
                </a:lnTo>
                <a:lnTo>
                  <a:pt x="6639855" y="4521506"/>
                </a:lnTo>
                <a:lnTo>
                  <a:pt x="6639855" y="4717401"/>
                </a:lnTo>
                <a:cubicBezTo>
                  <a:pt x="6639855" y="4718641"/>
                  <a:pt x="6640227" y="4719757"/>
                  <a:pt x="6640971" y="4720750"/>
                </a:cubicBezTo>
                <a:cubicBezTo>
                  <a:pt x="6641715" y="4721742"/>
                  <a:pt x="6642955" y="4722548"/>
                  <a:pt x="6644691" y="4723168"/>
                </a:cubicBezTo>
                <a:cubicBezTo>
                  <a:pt x="6646428" y="4723788"/>
                  <a:pt x="6648784" y="4724284"/>
                  <a:pt x="6651761" y="4724656"/>
                </a:cubicBezTo>
                <a:cubicBezTo>
                  <a:pt x="6654737" y="4725028"/>
                  <a:pt x="6658458" y="4725214"/>
                  <a:pt x="6662923" y="4725214"/>
                </a:cubicBezTo>
                <a:cubicBezTo>
                  <a:pt x="6667512" y="4725214"/>
                  <a:pt x="6671294" y="4725028"/>
                  <a:pt x="6674271" y="4724656"/>
                </a:cubicBezTo>
                <a:cubicBezTo>
                  <a:pt x="6677248" y="4724284"/>
                  <a:pt x="6679635" y="4723788"/>
                  <a:pt x="6681433" y="4723168"/>
                </a:cubicBezTo>
                <a:cubicBezTo>
                  <a:pt x="6683232" y="4722548"/>
                  <a:pt x="6684472" y="4721742"/>
                  <a:pt x="6685154" y="4720750"/>
                </a:cubicBezTo>
                <a:cubicBezTo>
                  <a:pt x="6685836" y="4719757"/>
                  <a:pt x="6686177" y="4718641"/>
                  <a:pt x="6686177" y="4717401"/>
                </a:cubicBezTo>
                <a:lnTo>
                  <a:pt x="6686177" y="4502902"/>
                </a:lnTo>
                <a:cubicBezTo>
                  <a:pt x="6686177" y="4499802"/>
                  <a:pt x="6685774" y="4497042"/>
                  <a:pt x="6684968" y="4494624"/>
                </a:cubicBezTo>
                <a:cubicBezTo>
                  <a:pt x="6684162" y="4492205"/>
                  <a:pt x="6682984" y="4490159"/>
                  <a:pt x="6681433" y="4488485"/>
                </a:cubicBezTo>
                <a:cubicBezTo>
                  <a:pt x="6679883" y="4486810"/>
                  <a:pt x="6677899" y="4485539"/>
                  <a:pt x="6675480" y="4484671"/>
                </a:cubicBezTo>
                <a:cubicBezTo>
                  <a:pt x="6673062" y="4483803"/>
                  <a:pt x="6670178" y="4483369"/>
                  <a:pt x="6666830" y="4483369"/>
                </a:cubicBezTo>
                <a:lnTo>
                  <a:pt x="6633901" y="4483369"/>
                </a:lnTo>
                <a:cubicBezTo>
                  <a:pt x="6629312" y="4483369"/>
                  <a:pt x="6625282" y="4483834"/>
                  <a:pt x="6621809" y="4484764"/>
                </a:cubicBezTo>
                <a:cubicBezTo>
                  <a:pt x="6618336" y="4485694"/>
                  <a:pt x="6615329" y="4487275"/>
                  <a:pt x="6612786" y="4489508"/>
                </a:cubicBezTo>
                <a:cubicBezTo>
                  <a:pt x="6610244" y="4491740"/>
                  <a:pt x="6608011" y="4494655"/>
                  <a:pt x="6606089" y="4498252"/>
                </a:cubicBezTo>
                <a:cubicBezTo>
                  <a:pt x="6604167" y="4501848"/>
                  <a:pt x="6602400" y="4506251"/>
                  <a:pt x="6600787" y="4511460"/>
                </a:cubicBezTo>
                <a:lnTo>
                  <a:pt x="6546837" y="4654521"/>
                </a:lnTo>
                <a:lnTo>
                  <a:pt x="6546093" y="4654521"/>
                </a:lnTo>
                <a:lnTo>
                  <a:pt x="6494003" y="4511088"/>
                </a:lnTo>
                <a:cubicBezTo>
                  <a:pt x="6492515" y="4505879"/>
                  <a:pt x="6490778" y="4501507"/>
                  <a:pt x="6488794" y="4497973"/>
                </a:cubicBezTo>
                <a:cubicBezTo>
                  <a:pt x="6486810" y="4494438"/>
                  <a:pt x="6484329" y="4491585"/>
                  <a:pt x="6481353" y="4489415"/>
                </a:cubicBezTo>
                <a:cubicBezTo>
                  <a:pt x="6478376" y="4487244"/>
                  <a:pt x="6474841" y="4485694"/>
                  <a:pt x="6470749" y="4484764"/>
                </a:cubicBezTo>
                <a:cubicBezTo>
                  <a:pt x="6466656" y="4483834"/>
                  <a:pt x="6461757" y="4483369"/>
                  <a:pt x="6456052" y="4483369"/>
                </a:cubicBezTo>
                <a:close/>
                <a:moveTo>
                  <a:pt x="5086647" y="4483369"/>
                </a:moveTo>
                <a:cubicBezTo>
                  <a:pt x="5082554" y="4483369"/>
                  <a:pt x="5079112" y="4484578"/>
                  <a:pt x="5076322" y="4486996"/>
                </a:cubicBezTo>
                <a:cubicBezTo>
                  <a:pt x="5073532" y="4489415"/>
                  <a:pt x="5072136" y="4493353"/>
                  <a:pt x="5072136" y="4498810"/>
                </a:cubicBezTo>
                <a:lnTo>
                  <a:pt x="5072136" y="4717029"/>
                </a:lnTo>
                <a:cubicBezTo>
                  <a:pt x="5072136" y="4718393"/>
                  <a:pt x="5072539" y="4719571"/>
                  <a:pt x="5073345" y="4720564"/>
                </a:cubicBezTo>
                <a:cubicBezTo>
                  <a:pt x="5074151" y="4721556"/>
                  <a:pt x="5075485" y="4722393"/>
                  <a:pt x="5077345" y="4723075"/>
                </a:cubicBezTo>
                <a:cubicBezTo>
                  <a:pt x="5079206" y="4723757"/>
                  <a:pt x="5081717" y="4724284"/>
                  <a:pt x="5084880" y="4724656"/>
                </a:cubicBezTo>
                <a:cubicBezTo>
                  <a:pt x="5088042" y="4725028"/>
                  <a:pt x="5091980" y="4725214"/>
                  <a:pt x="5096693" y="4725214"/>
                </a:cubicBezTo>
                <a:cubicBezTo>
                  <a:pt x="5101530" y="4725214"/>
                  <a:pt x="5105499" y="4725028"/>
                  <a:pt x="5108600" y="4724656"/>
                </a:cubicBezTo>
                <a:cubicBezTo>
                  <a:pt x="5111700" y="4724284"/>
                  <a:pt x="5114211" y="4723757"/>
                  <a:pt x="5116133" y="4723075"/>
                </a:cubicBezTo>
                <a:cubicBezTo>
                  <a:pt x="5118056" y="4722393"/>
                  <a:pt x="5119389" y="4721556"/>
                  <a:pt x="5120134" y="4720564"/>
                </a:cubicBezTo>
                <a:cubicBezTo>
                  <a:pt x="5120878" y="4719571"/>
                  <a:pt x="5121249" y="4718393"/>
                  <a:pt x="5121249" y="4717029"/>
                </a:cubicBezTo>
                <a:lnTo>
                  <a:pt x="5121249" y="4627360"/>
                </a:lnTo>
                <a:lnTo>
                  <a:pt x="5195106" y="4627360"/>
                </a:lnTo>
                <a:cubicBezTo>
                  <a:pt x="5196222" y="4627360"/>
                  <a:pt x="5197214" y="4627019"/>
                  <a:pt x="5198082" y="4626337"/>
                </a:cubicBezTo>
                <a:cubicBezTo>
                  <a:pt x="5198950" y="4625655"/>
                  <a:pt x="5199725" y="4624507"/>
                  <a:pt x="5200407" y="4622895"/>
                </a:cubicBezTo>
                <a:cubicBezTo>
                  <a:pt x="5201090" y="4621283"/>
                  <a:pt x="5201586" y="4619236"/>
                  <a:pt x="5201896" y="4616756"/>
                </a:cubicBezTo>
                <a:cubicBezTo>
                  <a:pt x="5202206" y="4614275"/>
                  <a:pt x="5202361" y="4611175"/>
                  <a:pt x="5202361" y="4607454"/>
                </a:cubicBezTo>
                <a:cubicBezTo>
                  <a:pt x="5202361" y="4603733"/>
                  <a:pt x="5202206" y="4600633"/>
                  <a:pt x="5201896" y="4598152"/>
                </a:cubicBezTo>
                <a:cubicBezTo>
                  <a:pt x="5201586" y="4595672"/>
                  <a:pt x="5201090" y="4593688"/>
                  <a:pt x="5200407" y="4592199"/>
                </a:cubicBezTo>
                <a:cubicBezTo>
                  <a:pt x="5199725" y="4590711"/>
                  <a:pt x="5198950" y="4589657"/>
                  <a:pt x="5198082" y="4589037"/>
                </a:cubicBezTo>
                <a:cubicBezTo>
                  <a:pt x="5197214" y="4588417"/>
                  <a:pt x="5196222" y="4588107"/>
                  <a:pt x="5195106" y="4588107"/>
                </a:cubicBezTo>
                <a:lnTo>
                  <a:pt x="5121249" y="4588107"/>
                </a:lnTo>
                <a:lnTo>
                  <a:pt x="5121249" y="4523366"/>
                </a:lnTo>
                <a:lnTo>
                  <a:pt x="5199942" y="4523366"/>
                </a:lnTo>
                <a:cubicBezTo>
                  <a:pt x="5201060" y="4523366"/>
                  <a:pt x="5202051" y="4522994"/>
                  <a:pt x="5202920" y="4522250"/>
                </a:cubicBezTo>
                <a:cubicBezTo>
                  <a:pt x="5203787" y="4521506"/>
                  <a:pt x="5204562" y="4520390"/>
                  <a:pt x="5205244" y="4518901"/>
                </a:cubicBezTo>
                <a:cubicBezTo>
                  <a:pt x="5205927" y="4517413"/>
                  <a:pt x="5206422" y="4515398"/>
                  <a:pt x="5206733" y="4512855"/>
                </a:cubicBezTo>
                <a:cubicBezTo>
                  <a:pt x="5207043" y="4510313"/>
                  <a:pt x="5207199" y="4507181"/>
                  <a:pt x="5207199" y="4503461"/>
                </a:cubicBezTo>
                <a:cubicBezTo>
                  <a:pt x="5207199" y="4499740"/>
                  <a:pt x="5207043" y="4496577"/>
                  <a:pt x="5206733" y="4493973"/>
                </a:cubicBezTo>
                <a:cubicBezTo>
                  <a:pt x="5206422" y="4491368"/>
                  <a:pt x="5205927" y="4489291"/>
                  <a:pt x="5205244" y="4487741"/>
                </a:cubicBezTo>
                <a:cubicBezTo>
                  <a:pt x="5204562" y="4486190"/>
                  <a:pt x="5203787" y="4485074"/>
                  <a:pt x="5202920" y="4484392"/>
                </a:cubicBezTo>
                <a:cubicBezTo>
                  <a:pt x="5202051" y="4483710"/>
                  <a:pt x="5201060" y="4483369"/>
                  <a:pt x="5199942" y="4483369"/>
                </a:cubicBezTo>
                <a:close/>
                <a:moveTo>
                  <a:pt x="4286547" y="4483369"/>
                </a:moveTo>
                <a:cubicBezTo>
                  <a:pt x="4282454" y="4483369"/>
                  <a:pt x="4279013" y="4484578"/>
                  <a:pt x="4276222" y="4486996"/>
                </a:cubicBezTo>
                <a:cubicBezTo>
                  <a:pt x="4273432" y="4489415"/>
                  <a:pt x="4272036" y="4493353"/>
                  <a:pt x="4272036" y="4498810"/>
                </a:cubicBezTo>
                <a:lnTo>
                  <a:pt x="4272036" y="4717401"/>
                </a:lnTo>
                <a:cubicBezTo>
                  <a:pt x="4272036" y="4718641"/>
                  <a:pt x="4272408" y="4719757"/>
                  <a:pt x="4273153" y="4720750"/>
                </a:cubicBezTo>
                <a:cubicBezTo>
                  <a:pt x="4273897" y="4721742"/>
                  <a:pt x="4275199" y="4722548"/>
                  <a:pt x="4277059" y="4723168"/>
                </a:cubicBezTo>
                <a:cubicBezTo>
                  <a:pt x="4278919" y="4723788"/>
                  <a:pt x="4281431" y="4724284"/>
                  <a:pt x="4284594" y="4724656"/>
                </a:cubicBezTo>
                <a:cubicBezTo>
                  <a:pt x="4287756" y="4725028"/>
                  <a:pt x="4291694" y="4725214"/>
                  <a:pt x="4296407" y="4725214"/>
                </a:cubicBezTo>
                <a:cubicBezTo>
                  <a:pt x="4301244" y="4725214"/>
                  <a:pt x="4305213" y="4725028"/>
                  <a:pt x="4308314" y="4724656"/>
                </a:cubicBezTo>
                <a:cubicBezTo>
                  <a:pt x="4311414" y="4724284"/>
                  <a:pt x="4313894" y="4723788"/>
                  <a:pt x="4315754" y="4723168"/>
                </a:cubicBezTo>
                <a:cubicBezTo>
                  <a:pt x="4317615" y="4722548"/>
                  <a:pt x="4318948" y="4721742"/>
                  <a:pt x="4319754" y="4720750"/>
                </a:cubicBezTo>
                <a:cubicBezTo>
                  <a:pt x="4320560" y="4719757"/>
                  <a:pt x="4320963" y="4718641"/>
                  <a:pt x="4320963" y="4717401"/>
                </a:cubicBezTo>
                <a:lnTo>
                  <a:pt x="4320963" y="4625686"/>
                </a:lnTo>
                <a:lnTo>
                  <a:pt x="4336218" y="4625686"/>
                </a:lnTo>
                <a:cubicBezTo>
                  <a:pt x="4341427" y="4625686"/>
                  <a:pt x="4346016" y="4626492"/>
                  <a:pt x="4349985" y="4628104"/>
                </a:cubicBezTo>
                <a:cubicBezTo>
                  <a:pt x="4353954" y="4629716"/>
                  <a:pt x="4357458" y="4632104"/>
                  <a:pt x="4360496" y="4635266"/>
                </a:cubicBezTo>
                <a:cubicBezTo>
                  <a:pt x="4363535" y="4638429"/>
                  <a:pt x="4366294" y="4642367"/>
                  <a:pt x="4368774" y="4647080"/>
                </a:cubicBezTo>
                <a:cubicBezTo>
                  <a:pt x="4371255" y="4651793"/>
                  <a:pt x="4373797" y="4657188"/>
                  <a:pt x="4376402" y="4663265"/>
                </a:cubicBezTo>
                <a:lnTo>
                  <a:pt x="4397982" y="4717029"/>
                </a:lnTo>
                <a:cubicBezTo>
                  <a:pt x="4398478" y="4718517"/>
                  <a:pt x="4399098" y="4719788"/>
                  <a:pt x="4399843" y="4720843"/>
                </a:cubicBezTo>
                <a:cubicBezTo>
                  <a:pt x="4400586" y="4721897"/>
                  <a:pt x="4401858" y="4722765"/>
                  <a:pt x="4403656" y="4723447"/>
                </a:cubicBezTo>
                <a:cubicBezTo>
                  <a:pt x="4405454" y="4724129"/>
                  <a:pt x="4407904" y="4724594"/>
                  <a:pt x="4411004" y="4724842"/>
                </a:cubicBezTo>
                <a:cubicBezTo>
                  <a:pt x="4414105" y="4725090"/>
                  <a:pt x="4418260" y="4725214"/>
                  <a:pt x="4423469" y="4725214"/>
                </a:cubicBezTo>
                <a:cubicBezTo>
                  <a:pt x="4429670" y="4725214"/>
                  <a:pt x="4434569" y="4725090"/>
                  <a:pt x="4438166" y="4724842"/>
                </a:cubicBezTo>
                <a:cubicBezTo>
                  <a:pt x="4441762" y="4724594"/>
                  <a:pt x="4444491" y="4724160"/>
                  <a:pt x="4446351" y="4723540"/>
                </a:cubicBezTo>
                <a:cubicBezTo>
                  <a:pt x="4448211" y="4722920"/>
                  <a:pt x="4449390" y="4722145"/>
                  <a:pt x="4449886" y="4721215"/>
                </a:cubicBezTo>
                <a:cubicBezTo>
                  <a:pt x="4450382" y="4720285"/>
                  <a:pt x="4450630" y="4719137"/>
                  <a:pt x="4450630" y="4717773"/>
                </a:cubicBezTo>
                <a:cubicBezTo>
                  <a:pt x="4450630" y="4716533"/>
                  <a:pt x="4450320" y="4714827"/>
                  <a:pt x="4449700" y="4712657"/>
                </a:cubicBezTo>
                <a:cubicBezTo>
                  <a:pt x="4449079" y="4710487"/>
                  <a:pt x="4447840" y="4707045"/>
                  <a:pt x="4445979" y="4702332"/>
                </a:cubicBezTo>
                <a:lnTo>
                  <a:pt x="4425702" y="4654893"/>
                </a:lnTo>
                <a:cubicBezTo>
                  <a:pt x="4423345" y="4649188"/>
                  <a:pt x="4420926" y="4644072"/>
                  <a:pt x="4418447" y="4639545"/>
                </a:cubicBezTo>
                <a:cubicBezTo>
                  <a:pt x="4415965" y="4635018"/>
                  <a:pt x="4413330" y="4630988"/>
                  <a:pt x="4410539" y="4627453"/>
                </a:cubicBezTo>
                <a:cubicBezTo>
                  <a:pt x="4407749" y="4623918"/>
                  <a:pt x="4404772" y="4620911"/>
                  <a:pt x="4401610" y="4618430"/>
                </a:cubicBezTo>
                <a:cubicBezTo>
                  <a:pt x="4398447" y="4615950"/>
                  <a:pt x="4395068" y="4613841"/>
                  <a:pt x="4391471" y="4612105"/>
                </a:cubicBezTo>
                <a:cubicBezTo>
                  <a:pt x="4398912" y="4609749"/>
                  <a:pt x="4405547" y="4606648"/>
                  <a:pt x="4411376" y="4602803"/>
                </a:cubicBezTo>
                <a:cubicBezTo>
                  <a:pt x="4417205" y="4598959"/>
                  <a:pt x="4422104" y="4594432"/>
                  <a:pt x="4426073" y="4589223"/>
                </a:cubicBezTo>
                <a:cubicBezTo>
                  <a:pt x="4430042" y="4584014"/>
                  <a:pt x="4433050" y="4578092"/>
                  <a:pt x="4435096" y="4571456"/>
                </a:cubicBezTo>
                <a:cubicBezTo>
                  <a:pt x="4437142" y="4564821"/>
                  <a:pt x="4438166" y="4557473"/>
                  <a:pt x="4438166" y="4549411"/>
                </a:cubicBezTo>
                <a:cubicBezTo>
                  <a:pt x="4438166" y="4539861"/>
                  <a:pt x="4436739" y="4531397"/>
                  <a:pt x="4433887" y="4524017"/>
                </a:cubicBezTo>
                <a:cubicBezTo>
                  <a:pt x="4431034" y="4516638"/>
                  <a:pt x="4426910" y="4510251"/>
                  <a:pt x="4421516" y="4504856"/>
                </a:cubicBezTo>
                <a:cubicBezTo>
                  <a:pt x="4416120" y="4499461"/>
                  <a:pt x="4409547" y="4495089"/>
                  <a:pt x="4401796" y="4491740"/>
                </a:cubicBezTo>
                <a:cubicBezTo>
                  <a:pt x="4394044" y="4488392"/>
                  <a:pt x="4385332" y="4486035"/>
                  <a:pt x="4375658" y="4484671"/>
                </a:cubicBezTo>
                <a:cubicBezTo>
                  <a:pt x="4372309" y="4484299"/>
                  <a:pt x="4368588" y="4483989"/>
                  <a:pt x="4364496" y="4483741"/>
                </a:cubicBezTo>
                <a:cubicBezTo>
                  <a:pt x="4360403" y="4483493"/>
                  <a:pt x="4355194" y="4483369"/>
                  <a:pt x="4348869" y="4483369"/>
                </a:cubicBezTo>
                <a:close/>
                <a:moveTo>
                  <a:pt x="1950243" y="4483369"/>
                </a:moveTo>
                <a:cubicBezTo>
                  <a:pt x="1949003" y="4483369"/>
                  <a:pt x="1947949" y="4483710"/>
                  <a:pt x="1947081" y="4484392"/>
                </a:cubicBezTo>
                <a:cubicBezTo>
                  <a:pt x="1946212" y="4485074"/>
                  <a:pt x="1945468" y="4486190"/>
                  <a:pt x="1944848" y="4487741"/>
                </a:cubicBezTo>
                <a:cubicBezTo>
                  <a:pt x="1944228" y="4489291"/>
                  <a:pt x="1943763" y="4491368"/>
                  <a:pt x="1943453" y="4493973"/>
                </a:cubicBezTo>
                <a:cubicBezTo>
                  <a:pt x="1943143" y="4496577"/>
                  <a:pt x="1942988" y="4499740"/>
                  <a:pt x="1942988" y="4503461"/>
                </a:cubicBezTo>
                <a:cubicBezTo>
                  <a:pt x="1942988" y="4507057"/>
                  <a:pt x="1943143" y="4510127"/>
                  <a:pt x="1943453" y="4512669"/>
                </a:cubicBezTo>
                <a:cubicBezTo>
                  <a:pt x="1943763" y="4515212"/>
                  <a:pt x="1944228" y="4517258"/>
                  <a:pt x="1944848" y="4518808"/>
                </a:cubicBezTo>
                <a:cubicBezTo>
                  <a:pt x="1945468" y="4520359"/>
                  <a:pt x="1946212" y="4521506"/>
                  <a:pt x="1947081" y="4522250"/>
                </a:cubicBezTo>
                <a:cubicBezTo>
                  <a:pt x="1947949" y="4522994"/>
                  <a:pt x="1949003" y="4523366"/>
                  <a:pt x="1950243" y="4523366"/>
                </a:cubicBezTo>
                <a:lnTo>
                  <a:pt x="2010518" y="4523366"/>
                </a:lnTo>
                <a:lnTo>
                  <a:pt x="2010518" y="4717401"/>
                </a:lnTo>
                <a:cubicBezTo>
                  <a:pt x="2010518" y="4718641"/>
                  <a:pt x="2010922" y="4719757"/>
                  <a:pt x="2011728" y="4720750"/>
                </a:cubicBezTo>
                <a:cubicBezTo>
                  <a:pt x="2012534" y="4721742"/>
                  <a:pt x="2013867" y="4722548"/>
                  <a:pt x="2015728" y="4723168"/>
                </a:cubicBezTo>
                <a:cubicBezTo>
                  <a:pt x="2017588" y="4723788"/>
                  <a:pt x="2020099" y="4724284"/>
                  <a:pt x="2023262" y="4724656"/>
                </a:cubicBezTo>
                <a:cubicBezTo>
                  <a:pt x="2026424" y="4725028"/>
                  <a:pt x="2030362" y="4725214"/>
                  <a:pt x="2035075" y="4725214"/>
                </a:cubicBezTo>
                <a:cubicBezTo>
                  <a:pt x="2039788" y="4725214"/>
                  <a:pt x="2043726" y="4725028"/>
                  <a:pt x="2046888" y="4724656"/>
                </a:cubicBezTo>
                <a:cubicBezTo>
                  <a:pt x="2050051" y="4724284"/>
                  <a:pt x="2052562" y="4723788"/>
                  <a:pt x="2054423" y="4723168"/>
                </a:cubicBezTo>
                <a:cubicBezTo>
                  <a:pt x="2056283" y="4722548"/>
                  <a:pt x="2057616" y="4721742"/>
                  <a:pt x="2058423" y="4720750"/>
                </a:cubicBezTo>
                <a:cubicBezTo>
                  <a:pt x="2059229" y="4719757"/>
                  <a:pt x="2059632" y="4718641"/>
                  <a:pt x="2059632" y="4717401"/>
                </a:cubicBezTo>
                <a:lnTo>
                  <a:pt x="2059632" y="4523366"/>
                </a:lnTo>
                <a:lnTo>
                  <a:pt x="2119907" y="4523366"/>
                </a:lnTo>
                <a:cubicBezTo>
                  <a:pt x="2121024" y="4523366"/>
                  <a:pt x="2122047" y="4522994"/>
                  <a:pt x="2122977" y="4522250"/>
                </a:cubicBezTo>
                <a:cubicBezTo>
                  <a:pt x="2123907" y="4521506"/>
                  <a:pt x="2124682" y="4520359"/>
                  <a:pt x="2125302" y="4518808"/>
                </a:cubicBezTo>
                <a:cubicBezTo>
                  <a:pt x="2125922" y="4517258"/>
                  <a:pt x="2126388" y="4515212"/>
                  <a:pt x="2126697" y="4512669"/>
                </a:cubicBezTo>
                <a:cubicBezTo>
                  <a:pt x="2127008" y="4510127"/>
                  <a:pt x="2127163" y="4507057"/>
                  <a:pt x="2127163" y="4503461"/>
                </a:cubicBezTo>
                <a:cubicBezTo>
                  <a:pt x="2127163" y="4499740"/>
                  <a:pt x="2127008" y="4496577"/>
                  <a:pt x="2126697" y="4493973"/>
                </a:cubicBezTo>
                <a:cubicBezTo>
                  <a:pt x="2126388" y="4491368"/>
                  <a:pt x="2125922" y="4489291"/>
                  <a:pt x="2125302" y="4487741"/>
                </a:cubicBezTo>
                <a:cubicBezTo>
                  <a:pt x="2124682" y="4486190"/>
                  <a:pt x="2123907" y="4485074"/>
                  <a:pt x="2122977" y="4484392"/>
                </a:cubicBezTo>
                <a:cubicBezTo>
                  <a:pt x="2122047" y="4483710"/>
                  <a:pt x="2121024" y="4483369"/>
                  <a:pt x="2119907" y="4483369"/>
                </a:cubicBezTo>
                <a:close/>
                <a:moveTo>
                  <a:pt x="8778886" y="4482253"/>
                </a:moveTo>
                <a:cubicBezTo>
                  <a:pt x="8772561" y="4482253"/>
                  <a:pt x="8767476" y="4482346"/>
                  <a:pt x="8763632" y="4482532"/>
                </a:cubicBezTo>
                <a:cubicBezTo>
                  <a:pt x="8759787" y="4482718"/>
                  <a:pt x="8756780" y="4483152"/>
                  <a:pt x="8754608" y="4483834"/>
                </a:cubicBezTo>
                <a:cubicBezTo>
                  <a:pt x="8752438" y="4484516"/>
                  <a:pt x="8750857" y="4485508"/>
                  <a:pt x="8749864" y="4486810"/>
                </a:cubicBezTo>
                <a:cubicBezTo>
                  <a:pt x="8748873" y="4488113"/>
                  <a:pt x="8748004" y="4489818"/>
                  <a:pt x="8747260" y="4491926"/>
                </a:cubicBezTo>
                <a:lnTo>
                  <a:pt x="8673032" y="4705495"/>
                </a:lnTo>
                <a:cubicBezTo>
                  <a:pt x="8671544" y="4709836"/>
                  <a:pt x="8670614" y="4713308"/>
                  <a:pt x="8670242" y="4715913"/>
                </a:cubicBezTo>
                <a:cubicBezTo>
                  <a:pt x="8669870" y="4718517"/>
                  <a:pt x="8670304" y="4720533"/>
                  <a:pt x="8671544" y="4721959"/>
                </a:cubicBezTo>
                <a:cubicBezTo>
                  <a:pt x="8672784" y="4723385"/>
                  <a:pt x="8675017" y="4724284"/>
                  <a:pt x="8678241" y="4724656"/>
                </a:cubicBezTo>
                <a:cubicBezTo>
                  <a:pt x="8681466" y="4725028"/>
                  <a:pt x="8685931" y="4725214"/>
                  <a:pt x="8691636" y="4725214"/>
                </a:cubicBezTo>
                <a:cubicBezTo>
                  <a:pt x="8696969" y="4725214"/>
                  <a:pt x="8701278" y="4725090"/>
                  <a:pt x="8704565" y="4724842"/>
                </a:cubicBezTo>
                <a:cubicBezTo>
                  <a:pt x="8707852" y="4724594"/>
                  <a:pt x="8710394" y="4724129"/>
                  <a:pt x="8712192" y="4723447"/>
                </a:cubicBezTo>
                <a:cubicBezTo>
                  <a:pt x="8713992" y="4722765"/>
                  <a:pt x="8715294" y="4721835"/>
                  <a:pt x="8716100" y="4720657"/>
                </a:cubicBezTo>
                <a:cubicBezTo>
                  <a:pt x="8716906" y="4719478"/>
                  <a:pt x="8717557" y="4718021"/>
                  <a:pt x="8718052" y="4716285"/>
                </a:cubicBezTo>
                <a:lnTo>
                  <a:pt x="8733308" y="4669218"/>
                </a:lnTo>
                <a:lnTo>
                  <a:pt x="8823720" y="4669218"/>
                </a:lnTo>
                <a:lnTo>
                  <a:pt x="8839906" y="4717587"/>
                </a:lnTo>
                <a:cubicBezTo>
                  <a:pt x="8840402" y="4719199"/>
                  <a:pt x="8841022" y="4720502"/>
                  <a:pt x="8841766" y="4721494"/>
                </a:cubicBezTo>
                <a:cubicBezTo>
                  <a:pt x="8842510" y="4722486"/>
                  <a:pt x="8843812" y="4723261"/>
                  <a:pt x="8845673" y="4723819"/>
                </a:cubicBezTo>
                <a:cubicBezTo>
                  <a:pt x="8847533" y="4724377"/>
                  <a:pt x="8850230" y="4724749"/>
                  <a:pt x="8853766" y="4724935"/>
                </a:cubicBezTo>
                <a:cubicBezTo>
                  <a:pt x="8857300" y="4725121"/>
                  <a:pt x="8862230" y="4725214"/>
                  <a:pt x="8868555" y="4725214"/>
                </a:cubicBezTo>
                <a:cubicBezTo>
                  <a:pt x="8874632" y="4725214"/>
                  <a:pt x="8879408" y="4725059"/>
                  <a:pt x="8882880" y="4724749"/>
                </a:cubicBezTo>
                <a:cubicBezTo>
                  <a:pt x="8886353" y="4724439"/>
                  <a:pt x="8888772" y="4723633"/>
                  <a:pt x="8890135" y="4722331"/>
                </a:cubicBezTo>
                <a:cubicBezTo>
                  <a:pt x="8891500" y="4721029"/>
                  <a:pt x="8891996" y="4719075"/>
                  <a:pt x="8891624" y="4716471"/>
                </a:cubicBezTo>
                <a:cubicBezTo>
                  <a:pt x="8891252" y="4713866"/>
                  <a:pt x="8890322" y="4710332"/>
                  <a:pt x="8888833" y="4705867"/>
                </a:cubicBezTo>
                <a:lnTo>
                  <a:pt x="8814419" y="4492484"/>
                </a:lnTo>
                <a:cubicBezTo>
                  <a:pt x="8813675" y="4490128"/>
                  <a:pt x="8812776" y="4488268"/>
                  <a:pt x="8811722" y="4486903"/>
                </a:cubicBezTo>
                <a:cubicBezTo>
                  <a:pt x="8810668" y="4485539"/>
                  <a:pt x="8808931" y="4484516"/>
                  <a:pt x="8806512" y="4483834"/>
                </a:cubicBezTo>
                <a:cubicBezTo>
                  <a:pt x="8804094" y="4483152"/>
                  <a:pt x="8800714" y="4482718"/>
                  <a:pt x="8796374" y="4482532"/>
                </a:cubicBezTo>
                <a:cubicBezTo>
                  <a:pt x="8792033" y="4482346"/>
                  <a:pt x="8786204" y="4482253"/>
                  <a:pt x="8778886" y="4482253"/>
                </a:cubicBezTo>
                <a:close/>
                <a:moveTo>
                  <a:pt x="6007112" y="4482253"/>
                </a:moveTo>
                <a:cubicBezTo>
                  <a:pt x="6000786" y="4482253"/>
                  <a:pt x="5995701" y="4482346"/>
                  <a:pt x="5991857" y="4482532"/>
                </a:cubicBezTo>
                <a:cubicBezTo>
                  <a:pt x="5988012" y="4482718"/>
                  <a:pt x="5985004" y="4483152"/>
                  <a:pt x="5982834" y="4483834"/>
                </a:cubicBezTo>
                <a:cubicBezTo>
                  <a:pt x="5980664" y="4484516"/>
                  <a:pt x="5979083" y="4485508"/>
                  <a:pt x="5978090" y="4486810"/>
                </a:cubicBezTo>
                <a:cubicBezTo>
                  <a:pt x="5977098" y="4488113"/>
                  <a:pt x="5976230" y="4489818"/>
                  <a:pt x="5975486" y="4491926"/>
                </a:cubicBezTo>
                <a:lnTo>
                  <a:pt x="5901258" y="4705495"/>
                </a:lnTo>
                <a:cubicBezTo>
                  <a:pt x="5899769" y="4709836"/>
                  <a:pt x="5898839" y="4713308"/>
                  <a:pt x="5898467" y="4715913"/>
                </a:cubicBezTo>
                <a:cubicBezTo>
                  <a:pt x="5898095" y="4718517"/>
                  <a:pt x="5898529" y="4720533"/>
                  <a:pt x="5899769" y="4721959"/>
                </a:cubicBezTo>
                <a:cubicBezTo>
                  <a:pt x="5901010" y="4723385"/>
                  <a:pt x="5903242" y="4724284"/>
                  <a:pt x="5906467" y="4724656"/>
                </a:cubicBezTo>
                <a:cubicBezTo>
                  <a:pt x="5909691" y="4725028"/>
                  <a:pt x="5914156" y="4725214"/>
                  <a:pt x="5919861" y="4725214"/>
                </a:cubicBezTo>
                <a:cubicBezTo>
                  <a:pt x="5925194" y="4725214"/>
                  <a:pt x="5929505" y="4725090"/>
                  <a:pt x="5932791" y="4724842"/>
                </a:cubicBezTo>
                <a:cubicBezTo>
                  <a:pt x="5936078" y="4724594"/>
                  <a:pt x="5938620" y="4724129"/>
                  <a:pt x="5940418" y="4723447"/>
                </a:cubicBezTo>
                <a:cubicBezTo>
                  <a:pt x="5942216" y="4722765"/>
                  <a:pt x="5943518" y="4721835"/>
                  <a:pt x="5944325" y="4720657"/>
                </a:cubicBezTo>
                <a:cubicBezTo>
                  <a:pt x="5945131" y="4719478"/>
                  <a:pt x="5945782" y="4718021"/>
                  <a:pt x="5946278" y="4716285"/>
                </a:cubicBezTo>
                <a:lnTo>
                  <a:pt x="5961533" y="4669218"/>
                </a:lnTo>
                <a:lnTo>
                  <a:pt x="6051946" y="4669218"/>
                </a:lnTo>
                <a:lnTo>
                  <a:pt x="6068131" y="4717587"/>
                </a:lnTo>
                <a:cubicBezTo>
                  <a:pt x="6068627" y="4719199"/>
                  <a:pt x="6069247" y="4720502"/>
                  <a:pt x="6069992" y="4721494"/>
                </a:cubicBezTo>
                <a:cubicBezTo>
                  <a:pt x="6070736" y="4722486"/>
                  <a:pt x="6072039" y="4723261"/>
                  <a:pt x="6073898" y="4723819"/>
                </a:cubicBezTo>
                <a:cubicBezTo>
                  <a:pt x="6075759" y="4724377"/>
                  <a:pt x="6078456" y="4724749"/>
                  <a:pt x="6081991" y="4724935"/>
                </a:cubicBezTo>
                <a:cubicBezTo>
                  <a:pt x="6085526" y="4725121"/>
                  <a:pt x="6090456" y="4725214"/>
                  <a:pt x="6096781" y="4725214"/>
                </a:cubicBezTo>
                <a:cubicBezTo>
                  <a:pt x="6102858" y="4725214"/>
                  <a:pt x="6107633" y="4725059"/>
                  <a:pt x="6111105" y="4724749"/>
                </a:cubicBezTo>
                <a:cubicBezTo>
                  <a:pt x="6114578" y="4724439"/>
                  <a:pt x="6116996" y="4723633"/>
                  <a:pt x="6118361" y="4722331"/>
                </a:cubicBezTo>
                <a:cubicBezTo>
                  <a:pt x="6119725" y="4721029"/>
                  <a:pt x="6120221" y="4719075"/>
                  <a:pt x="6119849" y="4716471"/>
                </a:cubicBezTo>
                <a:cubicBezTo>
                  <a:pt x="6119477" y="4713866"/>
                  <a:pt x="6118547" y="4710332"/>
                  <a:pt x="6117059" y="4705867"/>
                </a:cubicBezTo>
                <a:lnTo>
                  <a:pt x="6042644" y="4492484"/>
                </a:lnTo>
                <a:cubicBezTo>
                  <a:pt x="6041900" y="4490128"/>
                  <a:pt x="6041002" y="4488268"/>
                  <a:pt x="6039947" y="4486903"/>
                </a:cubicBezTo>
                <a:cubicBezTo>
                  <a:pt x="6038893" y="4485539"/>
                  <a:pt x="6037156" y="4484516"/>
                  <a:pt x="6034738" y="4483834"/>
                </a:cubicBezTo>
                <a:cubicBezTo>
                  <a:pt x="6032319" y="4483152"/>
                  <a:pt x="6028940" y="4482718"/>
                  <a:pt x="6024599" y="4482532"/>
                </a:cubicBezTo>
                <a:cubicBezTo>
                  <a:pt x="6020258" y="4482346"/>
                  <a:pt x="6014429" y="4482253"/>
                  <a:pt x="6007112" y="4482253"/>
                </a:cubicBezTo>
                <a:close/>
                <a:moveTo>
                  <a:pt x="5525318" y="4482253"/>
                </a:moveTo>
                <a:cubicBezTo>
                  <a:pt x="5520605" y="4482253"/>
                  <a:pt x="5516667" y="4482439"/>
                  <a:pt x="5513505" y="4482811"/>
                </a:cubicBezTo>
                <a:cubicBezTo>
                  <a:pt x="5510342" y="4483183"/>
                  <a:pt x="5507830" y="4483679"/>
                  <a:pt x="5505970" y="4484299"/>
                </a:cubicBezTo>
                <a:cubicBezTo>
                  <a:pt x="5504110" y="4484919"/>
                  <a:pt x="5502776" y="4485725"/>
                  <a:pt x="5501970" y="4486717"/>
                </a:cubicBezTo>
                <a:cubicBezTo>
                  <a:pt x="5501164" y="4487710"/>
                  <a:pt x="5500761" y="4488826"/>
                  <a:pt x="5500761" y="4490066"/>
                </a:cubicBezTo>
                <a:lnTo>
                  <a:pt x="5500761" y="4708657"/>
                </a:lnTo>
                <a:cubicBezTo>
                  <a:pt x="5500761" y="4714114"/>
                  <a:pt x="5502157" y="4718052"/>
                  <a:pt x="5504947" y="4720471"/>
                </a:cubicBezTo>
                <a:cubicBezTo>
                  <a:pt x="5507737" y="4722889"/>
                  <a:pt x="5511179" y="4724098"/>
                  <a:pt x="5515272" y="4724098"/>
                </a:cubicBezTo>
                <a:lnTo>
                  <a:pt x="5625591" y="4724098"/>
                </a:lnTo>
                <a:cubicBezTo>
                  <a:pt x="5626831" y="4724098"/>
                  <a:pt x="5627916" y="4723726"/>
                  <a:pt x="5628847" y="4722982"/>
                </a:cubicBezTo>
                <a:cubicBezTo>
                  <a:pt x="5629777" y="4722238"/>
                  <a:pt x="5630552" y="4721029"/>
                  <a:pt x="5631172" y="4719354"/>
                </a:cubicBezTo>
                <a:cubicBezTo>
                  <a:pt x="5631792" y="4717680"/>
                  <a:pt x="5632257" y="4715572"/>
                  <a:pt x="5632568" y="4713029"/>
                </a:cubicBezTo>
                <a:cubicBezTo>
                  <a:pt x="5632877" y="4710487"/>
                  <a:pt x="5633032" y="4707355"/>
                  <a:pt x="5633032" y="4703634"/>
                </a:cubicBezTo>
                <a:cubicBezTo>
                  <a:pt x="5633032" y="4699914"/>
                  <a:pt x="5632877" y="4696782"/>
                  <a:pt x="5632568" y="4694240"/>
                </a:cubicBezTo>
                <a:cubicBezTo>
                  <a:pt x="5632257" y="4691697"/>
                  <a:pt x="5631792" y="4689651"/>
                  <a:pt x="5631172" y="4688100"/>
                </a:cubicBezTo>
                <a:cubicBezTo>
                  <a:pt x="5630552" y="4686550"/>
                  <a:pt x="5629777" y="4685434"/>
                  <a:pt x="5628847" y="4684752"/>
                </a:cubicBezTo>
                <a:cubicBezTo>
                  <a:pt x="5627916" y="4684070"/>
                  <a:pt x="5626831" y="4683729"/>
                  <a:pt x="5625591" y="4683729"/>
                </a:cubicBezTo>
                <a:lnTo>
                  <a:pt x="5549874" y="4683729"/>
                </a:lnTo>
                <a:lnTo>
                  <a:pt x="5549874" y="4490066"/>
                </a:lnTo>
                <a:cubicBezTo>
                  <a:pt x="5549874" y="4488826"/>
                  <a:pt x="5549472" y="4487710"/>
                  <a:pt x="5548665" y="4486717"/>
                </a:cubicBezTo>
                <a:cubicBezTo>
                  <a:pt x="5547859" y="4485725"/>
                  <a:pt x="5546526" y="4484919"/>
                  <a:pt x="5544665" y="4484299"/>
                </a:cubicBezTo>
                <a:cubicBezTo>
                  <a:pt x="5542805" y="4483679"/>
                  <a:pt x="5540326" y="4483183"/>
                  <a:pt x="5537224" y="4482811"/>
                </a:cubicBezTo>
                <a:cubicBezTo>
                  <a:pt x="5534124" y="4482439"/>
                  <a:pt x="5530155" y="4482253"/>
                  <a:pt x="5525318" y="4482253"/>
                </a:cubicBezTo>
                <a:close/>
                <a:moveTo>
                  <a:pt x="3791582" y="4482253"/>
                </a:moveTo>
                <a:cubicBezTo>
                  <a:pt x="3786745" y="4482253"/>
                  <a:pt x="3782776" y="4482439"/>
                  <a:pt x="3779676" y="4482811"/>
                </a:cubicBezTo>
                <a:cubicBezTo>
                  <a:pt x="3776575" y="4483183"/>
                  <a:pt x="3774064" y="4483679"/>
                  <a:pt x="3772141" y="4484299"/>
                </a:cubicBezTo>
                <a:cubicBezTo>
                  <a:pt x="3770219" y="4484919"/>
                  <a:pt x="3768886" y="4485725"/>
                  <a:pt x="3768142" y="4486717"/>
                </a:cubicBezTo>
                <a:cubicBezTo>
                  <a:pt x="3767397" y="4487710"/>
                  <a:pt x="3767025" y="4488826"/>
                  <a:pt x="3767025" y="4490066"/>
                </a:cubicBezTo>
                <a:lnTo>
                  <a:pt x="3767025" y="4636476"/>
                </a:lnTo>
                <a:cubicBezTo>
                  <a:pt x="3767025" y="4651855"/>
                  <a:pt x="3769227" y="4665280"/>
                  <a:pt x="3773630" y="4676752"/>
                </a:cubicBezTo>
                <a:cubicBezTo>
                  <a:pt x="3778033" y="4688224"/>
                  <a:pt x="3784389" y="4697805"/>
                  <a:pt x="3792698" y="4705495"/>
                </a:cubicBezTo>
                <a:cubicBezTo>
                  <a:pt x="3801008" y="4713184"/>
                  <a:pt x="3811178" y="4718920"/>
                  <a:pt x="3823208" y="4722703"/>
                </a:cubicBezTo>
                <a:cubicBezTo>
                  <a:pt x="3835238" y="4726486"/>
                  <a:pt x="3848819" y="4728377"/>
                  <a:pt x="3863950" y="4728377"/>
                </a:cubicBezTo>
                <a:cubicBezTo>
                  <a:pt x="3880073" y="4728377"/>
                  <a:pt x="3894336" y="4726269"/>
                  <a:pt x="3906738" y="4722052"/>
                </a:cubicBezTo>
                <a:cubicBezTo>
                  <a:pt x="3919140" y="4717835"/>
                  <a:pt x="3929558" y="4711696"/>
                  <a:pt x="3937992" y="4703634"/>
                </a:cubicBezTo>
                <a:cubicBezTo>
                  <a:pt x="3946425" y="4695573"/>
                  <a:pt x="3952813" y="4685713"/>
                  <a:pt x="3957153" y="4674055"/>
                </a:cubicBezTo>
                <a:cubicBezTo>
                  <a:pt x="3961494" y="4662397"/>
                  <a:pt x="3963665" y="4649188"/>
                  <a:pt x="3963665" y="4634429"/>
                </a:cubicBezTo>
                <a:lnTo>
                  <a:pt x="3963665" y="4490066"/>
                </a:lnTo>
                <a:cubicBezTo>
                  <a:pt x="3963665" y="4488826"/>
                  <a:pt x="3963292" y="4487710"/>
                  <a:pt x="3962548" y="4486717"/>
                </a:cubicBezTo>
                <a:cubicBezTo>
                  <a:pt x="3961804" y="4485725"/>
                  <a:pt x="3960502" y="4484919"/>
                  <a:pt x="3958642" y="4484299"/>
                </a:cubicBezTo>
                <a:cubicBezTo>
                  <a:pt x="3956781" y="4483679"/>
                  <a:pt x="3954332" y="4483183"/>
                  <a:pt x="3951293" y="4482811"/>
                </a:cubicBezTo>
                <a:cubicBezTo>
                  <a:pt x="3948255" y="4482439"/>
                  <a:pt x="3944379" y="4482253"/>
                  <a:pt x="3939666" y="4482253"/>
                </a:cubicBezTo>
                <a:cubicBezTo>
                  <a:pt x="3934953" y="4482253"/>
                  <a:pt x="3931015" y="4482439"/>
                  <a:pt x="3927853" y="4482811"/>
                </a:cubicBezTo>
                <a:cubicBezTo>
                  <a:pt x="3924690" y="4483183"/>
                  <a:pt x="3922179" y="4483679"/>
                  <a:pt x="3920318" y="4484299"/>
                </a:cubicBezTo>
                <a:cubicBezTo>
                  <a:pt x="3918458" y="4484919"/>
                  <a:pt x="3917156" y="4485725"/>
                  <a:pt x="3916412" y="4486717"/>
                </a:cubicBezTo>
                <a:cubicBezTo>
                  <a:pt x="3915667" y="4487710"/>
                  <a:pt x="3915295" y="4488826"/>
                  <a:pt x="3915295" y="4490066"/>
                </a:cubicBezTo>
                <a:lnTo>
                  <a:pt x="3915295" y="4634987"/>
                </a:lnTo>
                <a:cubicBezTo>
                  <a:pt x="3915295" y="4643421"/>
                  <a:pt x="3914148" y="4650955"/>
                  <a:pt x="3911854" y="4657591"/>
                </a:cubicBezTo>
                <a:cubicBezTo>
                  <a:pt x="3909559" y="4664226"/>
                  <a:pt x="3906304" y="4669807"/>
                  <a:pt x="3902087" y="4674334"/>
                </a:cubicBezTo>
                <a:cubicBezTo>
                  <a:pt x="3897870" y="4678861"/>
                  <a:pt x="3892723" y="4682302"/>
                  <a:pt x="3886646" y="4684659"/>
                </a:cubicBezTo>
                <a:cubicBezTo>
                  <a:pt x="3880569" y="4687015"/>
                  <a:pt x="3873686" y="4688193"/>
                  <a:pt x="3865996" y="4688193"/>
                </a:cubicBezTo>
                <a:cubicBezTo>
                  <a:pt x="3858431" y="4688193"/>
                  <a:pt x="3851578" y="4687046"/>
                  <a:pt x="3845439" y="4684752"/>
                </a:cubicBezTo>
                <a:cubicBezTo>
                  <a:pt x="3839300" y="4682457"/>
                  <a:pt x="3834029" y="4679016"/>
                  <a:pt x="3829626" y="4674427"/>
                </a:cubicBezTo>
                <a:cubicBezTo>
                  <a:pt x="3825223" y="4669838"/>
                  <a:pt x="3821844" y="4664040"/>
                  <a:pt x="3819487" y="4657033"/>
                </a:cubicBezTo>
                <a:cubicBezTo>
                  <a:pt x="3817131" y="4650025"/>
                  <a:pt x="3815953" y="4641747"/>
                  <a:pt x="3815953" y="4632197"/>
                </a:cubicBezTo>
                <a:lnTo>
                  <a:pt x="3815953" y="4490066"/>
                </a:lnTo>
                <a:cubicBezTo>
                  <a:pt x="3815953" y="4488826"/>
                  <a:pt x="3815550" y="4487710"/>
                  <a:pt x="3814743" y="4486717"/>
                </a:cubicBezTo>
                <a:cubicBezTo>
                  <a:pt x="3813937" y="4485725"/>
                  <a:pt x="3812604" y="4484919"/>
                  <a:pt x="3810744" y="4484299"/>
                </a:cubicBezTo>
                <a:cubicBezTo>
                  <a:pt x="3808883" y="4483679"/>
                  <a:pt x="3806403" y="4483183"/>
                  <a:pt x="3803302" y="4482811"/>
                </a:cubicBezTo>
                <a:cubicBezTo>
                  <a:pt x="3800202" y="4482439"/>
                  <a:pt x="3796295" y="4482253"/>
                  <a:pt x="3791582" y="4482253"/>
                </a:cubicBezTo>
                <a:close/>
                <a:moveTo>
                  <a:pt x="8309073" y="4479276"/>
                </a:moveTo>
                <a:cubicBezTo>
                  <a:pt x="8290098" y="4479276"/>
                  <a:pt x="8272889" y="4482191"/>
                  <a:pt x="8257449" y="4488020"/>
                </a:cubicBezTo>
                <a:cubicBezTo>
                  <a:pt x="8242008" y="4493849"/>
                  <a:pt x="8228830" y="4502251"/>
                  <a:pt x="8217916" y="4513227"/>
                </a:cubicBezTo>
                <a:cubicBezTo>
                  <a:pt x="8207002" y="4524203"/>
                  <a:pt x="8198568" y="4537536"/>
                  <a:pt x="8192615" y="4553225"/>
                </a:cubicBezTo>
                <a:cubicBezTo>
                  <a:pt x="8186662" y="4568914"/>
                  <a:pt x="8183686" y="4586618"/>
                  <a:pt x="8183686" y="4606338"/>
                </a:cubicBezTo>
                <a:cubicBezTo>
                  <a:pt x="8183686" y="4625438"/>
                  <a:pt x="8186476" y="4642522"/>
                  <a:pt x="8192057" y="4657591"/>
                </a:cubicBezTo>
                <a:cubicBezTo>
                  <a:pt x="8197638" y="4672660"/>
                  <a:pt x="8205699" y="4685434"/>
                  <a:pt x="8216242" y="4695914"/>
                </a:cubicBezTo>
                <a:cubicBezTo>
                  <a:pt x="8226784" y="4706394"/>
                  <a:pt x="8239651" y="4714393"/>
                  <a:pt x="8254844" y="4719912"/>
                </a:cubicBezTo>
                <a:cubicBezTo>
                  <a:pt x="8270037" y="4725432"/>
                  <a:pt x="8287245" y="4728191"/>
                  <a:pt x="8306469" y="4728191"/>
                </a:cubicBezTo>
                <a:cubicBezTo>
                  <a:pt x="8313042" y="4728191"/>
                  <a:pt x="8319584" y="4727881"/>
                  <a:pt x="8326095" y="4727261"/>
                </a:cubicBezTo>
                <a:cubicBezTo>
                  <a:pt x="8332607" y="4726641"/>
                  <a:pt x="8339056" y="4725711"/>
                  <a:pt x="8345443" y="4724470"/>
                </a:cubicBezTo>
                <a:cubicBezTo>
                  <a:pt x="8351830" y="4723230"/>
                  <a:pt x="8358001" y="4721742"/>
                  <a:pt x="8363954" y="4720005"/>
                </a:cubicBezTo>
                <a:cubicBezTo>
                  <a:pt x="8369907" y="4718269"/>
                  <a:pt x="8374898" y="4716595"/>
                  <a:pt x="8378929" y="4714983"/>
                </a:cubicBezTo>
                <a:cubicBezTo>
                  <a:pt x="8382960" y="4713370"/>
                  <a:pt x="8385627" y="4711169"/>
                  <a:pt x="8386929" y="4708378"/>
                </a:cubicBezTo>
                <a:cubicBezTo>
                  <a:pt x="8388231" y="4705588"/>
                  <a:pt x="8388882" y="4702332"/>
                  <a:pt x="8388882" y="4698611"/>
                </a:cubicBezTo>
                <a:lnTo>
                  <a:pt x="8388882" y="4602803"/>
                </a:lnTo>
                <a:cubicBezTo>
                  <a:pt x="8388882" y="4600323"/>
                  <a:pt x="8388572" y="4598121"/>
                  <a:pt x="8387952" y="4596199"/>
                </a:cubicBezTo>
                <a:cubicBezTo>
                  <a:pt x="8387332" y="4594277"/>
                  <a:pt x="8386433" y="4592633"/>
                  <a:pt x="8385255" y="4591269"/>
                </a:cubicBezTo>
                <a:cubicBezTo>
                  <a:pt x="8384076" y="4589905"/>
                  <a:pt x="8382712" y="4588882"/>
                  <a:pt x="8381162" y="4588200"/>
                </a:cubicBezTo>
                <a:cubicBezTo>
                  <a:pt x="8379611" y="4587517"/>
                  <a:pt x="8377844" y="4587176"/>
                  <a:pt x="8375860" y="4587176"/>
                </a:cubicBezTo>
                <a:lnTo>
                  <a:pt x="8294563" y="4587176"/>
                </a:lnTo>
                <a:cubicBezTo>
                  <a:pt x="8293446" y="4587176"/>
                  <a:pt x="8292454" y="4587517"/>
                  <a:pt x="8291586" y="4588200"/>
                </a:cubicBezTo>
                <a:cubicBezTo>
                  <a:pt x="8290717" y="4588882"/>
                  <a:pt x="8289973" y="4589936"/>
                  <a:pt x="8289354" y="4591362"/>
                </a:cubicBezTo>
                <a:cubicBezTo>
                  <a:pt x="8288733" y="4592788"/>
                  <a:pt x="8288268" y="4594680"/>
                  <a:pt x="8287958" y="4597036"/>
                </a:cubicBezTo>
                <a:cubicBezTo>
                  <a:pt x="8287648" y="4599393"/>
                  <a:pt x="8287493" y="4602307"/>
                  <a:pt x="8287493" y="4605780"/>
                </a:cubicBezTo>
                <a:cubicBezTo>
                  <a:pt x="8287493" y="4612477"/>
                  <a:pt x="8288113" y="4617221"/>
                  <a:pt x="8289354" y="4620012"/>
                </a:cubicBezTo>
                <a:cubicBezTo>
                  <a:pt x="8290594" y="4622802"/>
                  <a:pt x="8292330" y="4624197"/>
                  <a:pt x="8294563" y="4624197"/>
                </a:cubicBezTo>
                <a:lnTo>
                  <a:pt x="8340141" y="4624197"/>
                </a:lnTo>
                <a:lnTo>
                  <a:pt x="8340141" y="4680008"/>
                </a:lnTo>
                <a:cubicBezTo>
                  <a:pt x="8335552" y="4682488"/>
                  <a:pt x="8330591" y="4684349"/>
                  <a:pt x="8325258" y="4685589"/>
                </a:cubicBezTo>
                <a:cubicBezTo>
                  <a:pt x="8319925" y="4686829"/>
                  <a:pt x="8314530" y="4687449"/>
                  <a:pt x="8309073" y="4687449"/>
                </a:cubicBezTo>
                <a:cubicBezTo>
                  <a:pt x="8297911" y="4687449"/>
                  <a:pt x="8287710" y="4685651"/>
                  <a:pt x="8278470" y="4682054"/>
                </a:cubicBezTo>
                <a:cubicBezTo>
                  <a:pt x="8269230" y="4678458"/>
                  <a:pt x="8261324" y="4673125"/>
                  <a:pt x="8254751" y="4666055"/>
                </a:cubicBezTo>
                <a:cubicBezTo>
                  <a:pt x="8248178" y="4658986"/>
                  <a:pt x="8243062" y="4650211"/>
                  <a:pt x="8239403" y="4639731"/>
                </a:cubicBezTo>
                <a:cubicBezTo>
                  <a:pt x="8235744" y="4629251"/>
                  <a:pt x="8233915" y="4617128"/>
                  <a:pt x="8233915" y="4603361"/>
                </a:cubicBezTo>
                <a:cubicBezTo>
                  <a:pt x="8233915" y="4590835"/>
                  <a:pt x="8235713" y="4579394"/>
                  <a:pt x="8239310" y="4569038"/>
                </a:cubicBezTo>
                <a:cubicBezTo>
                  <a:pt x="8242906" y="4558682"/>
                  <a:pt x="8248054" y="4549814"/>
                  <a:pt x="8254751" y="4542435"/>
                </a:cubicBezTo>
                <a:cubicBezTo>
                  <a:pt x="8261448" y="4535056"/>
                  <a:pt x="8269509" y="4529350"/>
                  <a:pt x="8278936" y="4525320"/>
                </a:cubicBezTo>
                <a:cubicBezTo>
                  <a:pt x="8288361" y="4521289"/>
                  <a:pt x="8298903" y="4519274"/>
                  <a:pt x="8310562" y="4519274"/>
                </a:cubicBezTo>
                <a:cubicBezTo>
                  <a:pt x="8321475" y="4519274"/>
                  <a:pt x="8331056" y="4520390"/>
                  <a:pt x="8339304" y="4522622"/>
                </a:cubicBezTo>
                <a:cubicBezTo>
                  <a:pt x="8347551" y="4524855"/>
                  <a:pt x="8354652" y="4527273"/>
                  <a:pt x="8360605" y="4529878"/>
                </a:cubicBezTo>
                <a:cubicBezTo>
                  <a:pt x="8366558" y="4532482"/>
                  <a:pt x="8371333" y="4534900"/>
                  <a:pt x="8374930" y="4537133"/>
                </a:cubicBezTo>
                <a:cubicBezTo>
                  <a:pt x="8378526" y="4539365"/>
                  <a:pt x="8381131" y="4540482"/>
                  <a:pt x="8382743" y="4540482"/>
                </a:cubicBezTo>
                <a:cubicBezTo>
                  <a:pt x="8383859" y="4540482"/>
                  <a:pt x="8384820" y="4540171"/>
                  <a:pt x="8385627" y="4539551"/>
                </a:cubicBezTo>
                <a:cubicBezTo>
                  <a:pt x="8386433" y="4538931"/>
                  <a:pt x="8387115" y="4537846"/>
                  <a:pt x="8387673" y="4536296"/>
                </a:cubicBezTo>
                <a:cubicBezTo>
                  <a:pt x="8388231" y="4534745"/>
                  <a:pt x="8388664" y="4532668"/>
                  <a:pt x="8388975" y="4530064"/>
                </a:cubicBezTo>
                <a:cubicBezTo>
                  <a:pt x="8389285" y="4527459"/>
                  <a:pt x="8389440" y="4524359"/>
                  <a:pt x="8389440" y="4520762"/>
                </a:cubicBezTo>
                <a:cubicBezTo>
                  <a:pt x="8389440" y="4514561"/>
                  <a:pt x="8389068" y="4509879"/>
                  <a:pt x="8388324" y="4506716"/>
                </a:cubicBezTo>
                <a:cubicBezTo>
                  <a:pt x="8387580" y="4503554"/>
                  <a:pt x="8386371" y="4501104"/>
                  <a:pt x="8384697" y="4499368"/>
                </a:cubicBezTo>
                <a:cubicBezTo>
                  <a:pt x="8383022" y="4497631"/>
                  <a:pt x="8380077" y="4495585"/>
                  <a:pt x="8375860" y="4493229"/>
                </a:cubicBezTo>
                <a:cubicBezTo>
                  <a:pt x="8371643" y="4490872"/>
                  <a:pt x="8366341" y="4488671"/>
                  <a:pt x="8359954" y="4486624"/>
                </a:cubicBezTo>
                <a:cubicBezTo>
                  <a:pt x="8353566" y="4484578"/>
                  <a:pt x="8346094" y="4482842"/>
                  <a:pt x="8337537" y="4481415"/>
                </a:cubicBezTo>
                <a:cubicBezTo>
                  <a:pt x="8328979" y="4479989"/>
                  <a:pt x="8319491" y="4479276"/>
                  <a:pt x="8309073" y="4479276"/>
                </a:cubicBezTo>
                <a:close/>
                <a:moveTo>
                  <a:pt x="7514182" y="4479090"/>
                </a:moveTo>
                <a:cubicBezTo>
                  <a:pt x="7503144" y="4479090"/>
                  <a:pt x="7492695" y="4480516"/>
                  <a:pt x="7482835" y="4483369"/>
                </a:cubicBezTo>
                <a:cubicBezTo>
                  <a:pt x="7472975" y="4486221"/>
                  <a:pt x="7464418" y="4490531"/>
                  <a:pt x="7457162" y="4496298"/>
                </a:cubicBezTo>
                <a:cubicBezTo>
                  <a:pt x="7449907" y="4502065"/>
                  <a:pt x="7444140" y="4509321"/>
                  <a:pt x="7439861" y="4518064"/>
                </a:cubicBezTo>
                <a:cubicBezTo>
                  <a:pt x="7435582" y="4526808"/>
                  <a:pt x="7433443" y="4536947"/>
                  <a:pt x="7433443" y="4548481"/>
                </a:cubicBezTo>
                <a:cubicBezTo>
                  <a:pt x="7433443" y="4558527"/>
                  <a:pt x="7434931" y="4567147"/>
                  <a:pt x="7437908" y="4574340"/>
                </a:cubicBezTo>
                <a:cubicBezTo>
                  <a:pt x="7440884" y="4581533"/>
                  <a:pt x="7444760" y="4587765"/>
                  <a:pt x="7449535" y="4593036"/>
                </a:cubicBezTo>
                <a:cubicBezTo>
                  <a:pt x="7454310" y="4598307"/>
                  <a:pt x="7459736" y="4602834"/>
                  <a:pt x="7465813" y="4606617"/>
                </a:cubicBezTo>
                <a:cubicBezTo>
                  <a:pt x="7471890" y="4610400"/>
                  <a:pt x="7478154" y="4613779"/>
                  <a:pt x="7484603" y="4616756"/>
                </a:cubicBezTo>
                <a:cubicBezTo>
                  <a:pt x="7491052" y="4619733"/>
                  <a:pt x="7497315" y="4622554"/>
                  <a:pt x="7503392" y="4625221"/>
                </a:cubicBezTo>
                <a:cubicBezTo>
                  <a:pt x="7509469" y="4627887"/>
                  <a:pt x="7514896" y="4630740"/>
                  <a:pt x="7519670" y="4633778"/>
                </a:cubicBezTo>
                <a:cubicBezTo>
                  <a:pt x="7524445" y="4636817"/>
                  <a:pt x="7528321" y="4640289"/>
                  <a:pt x="7531297" y="4644196"/>
                </a:cubicBezTo>
                <a:cubicBezTo>
                  <a:pt x="7534274" y="4648103"/>
                  <a:pt x="7535762" y="4652785"/>
                  <a:pt x="7535762" y="4658242"/>
                </a:cubicBezTo>
                <a:cubicBezTo>
                  <a:pt x="7535762" y="4662955"/>
                  <a:pt x="7534894" y="4667233"/>
                  <a:pt x="7533158" y="4671078"/>
                </a:cubicBezTo>
                <a:cubicBezTo>
                  <a:pt x="7531421" y="4674923"/>
                  <a:pt x="7528910" y="4678148"/>
                  <a:pt x="7525623" y="4680752"/>
                </a:cubicBezTo>
                <a:cubicBezTo>
                  <a:pt x="7522337" y="4683357"/>
                  <a:pt x="7518337" y="4685372"/>
                  <a:pt x="7513624" y="4686798"/>
                </a:cubicBezTo>
                <a:cubicBezTo>
                  <a:pt x="7508911" y="4688224"/>
                  <a:pt x="7503578" y="4688938"/>
                  <a:pt x="7497625" y="4688938"/>
                </a:cubicBezTo>
                <a:cubicBezTo>
                  <a:pt x="7488572" y="4688938"/>
                  <a:pt x="7480603" y="4687914"/>
                  <a:pt x="7473720" y="4685868"/>
                </a:cubicBezTo>
                <a:cubicBezTo>
                  <a:pt x="7466836" y="4683822"/>
                  <a:pt x="7460914" y="4681558"/>
                  <a:pt x="7455953" y="4679078"/>
                </a:cubicBezTo>
                <a:cubicBezTo>
                  <a:pt x="7450993" y="4676597"/>
                  <a:pt x="7446931" y="4674334"/>
                  <a:pt x="7443768" y="4672287"/>
                </a:cubicBezTo>
                <a:cubicBezTo>
                  <a:pt x="7440605" y="4670241"/>
                  <a:pt x="7438156" y="4669218"/>
                  <a:pt x="7436420" y="4669218"/>
                </a:cubicBezTo>
                <a:cubicBezTo>
                  <a:pt x="7435180" y="4669218"/>
                  <a:pt x="7434094" y="4669559"/>
                  <a:pt x="7433164" y="4670241"/>
                </a:cubicBezTo>
                <a:cubicBezTo>
                  <a:pt x="7432234" y="4670923"/>
                  <a:pt x="7431490" y="4672070"/>
                  <a:pt x="7430932" y="4673683"/>
                </a:cubicBezTo>
                <a:cubicBezTo>
                  <a:pt x="7430373" y="4675295"/>
                  <a:pt x="7429971" y="4677403"/>
                  <a:pt x="7429722" y="4680008"/>
                </a:cubicBezTo>
                <a:cubicBezTo>
                  <a:pt x="7429474" y="4682612"/>
                  <a:pt x="7429350" y="4685837"/>
                  <a:pt x="7429350" y="4689682"/>
                </a:cubicBezTo>
                <a:cubicBezTo>
                  <a:pt x="7429350" y="4695387"/>
                  <a:pt x="7429691" y="4699759"/>
                  <a:pt x="7430373" y="4702797"/>
                </a:cubicBezTo>
                <a:cubicBezTo>
                  <a:pt x="7431055" y="4705836"/>
                  <a:pt x="7432203" y="4708161"/>
                  <a:pt x="7433815" y="4709774"/>
                </a:cubicBezTo>
                <a:cubicBezTo>
                  <a:pt x="7435427" y="4711386"/>
                  <a:pt x="7438063" y="4713246"/>
                  <a:pt x="7441722" y="4715355"/>
                </a:cubicBezTo>
                <a:cubicBezTo>
                  <a:pt x="7445380" y="4717463"/>
                  <a:pt x="7449938" y="4719478"/>
                  <a:pt x="7455395" y="4721401"/>
                </a:cubicBezTo>
                <a:cubicBezTo>
                  <a:pt x="7460852" y="4723323"/>
                  <a:pt x="7467146" y="4724966"/>
                  <a:pt x="7474278" y="4726331"/>
                </a:cubicBezTo>
                <a:cubicBezTo>
                  <a:pt x="7481409" y="4727695"/>
                  <a:pt x="7489130" y="4728377"/>
                  <a:pt x="7497439" y="4728377"/>
                </a:cubicBezTo>
                <a:cubicBezTo>
                  <a:pt x="7509717" y="4728377"/>
                  <a:pt x="7521252" y="4726765"/>
                  <a:pt x="7532042" y="4723540"/>
                </a:cubicBezTo>
                <a:cubicBezTo>
                  <a:pt x="7542832" y="4720316"/>
                  <a:pt x="7552257" y="4715510"/>
                  <a:pt x="7560319" y="4709122"/>
                </a:cubicBezTo>
                <a:cubicBezTo>
                  <a:pt x="7568381" y="4702735"/>
                  <a:pt x="7574768" y="4694767"/>
                  <a:pt x="7579481" y="4685217"/>
                </a:cubicBezTo>
                <a:cubicBezTo>
                  <a:pt x="7584194" y="4675667"/>
                  <a:pt x="7586550" y="4664567"/>
                  <a:pt x="7586550" y="4651917"/>
                </a:cubicBezTo>
                <a:cubicBezTo>
                  <a:pt x="7586550" y="4642243"/>
                  <a:pt x="7585062" y="4633840"/>
                  <a:pt x="7582085" y="4626709"/>
                </a:cubicBezTo>
                <a:cubicBezTo>
                  <a:pt x="7579109" y="4619577"/>
                  <a:pt x="7575202" y="4613376"/>
                  <a:pt x="7570365" y="4608105"/>
                </a:cubicBezTo>
                <a:cubicBezTo>
                  <a:pt x="7565528" y="4602834"/>
                  <a:pt x="7560009" y="4598307"/>
                  <a:pt x="7553808" y="4594525"/>
                </a:cubicBezTo>
                <a:cubicBezTo>
                  <a:pt x="7547606" y="4590742"/>
                  <a:pt x="7541281" y="4587362"/>
                  <a:pt x="7534832" y="4584386"/>
                </a:cubicBezTo>
                <a:cubicBezTo>
                  <a:pt x="7528383" y="4581409"/>
                  <a:pt x="7522058" y="4578588"/>
                  <a:pt x="7515857" y="4575921"/>
                </a:cubicBezTo>
                <a:cubicBezTo>
                  <a:pt x="7509655" y="4573255"/>
                  <a:pt x="7504106" y="4570402"/>
                  <a:pt x="7499206" y="4567364"/>
                </a:cubicBezTo>
                <a:cubicBezTo>
                  <a:pt x="7494307" y="4564325"/>
                  <a:pt x="7490401" y="4560852"/>
                  <a:pt x="7487486" y="4556946"/>
                </a:cubicBezTo>
                <a:cubicBezTo>
                  <a:pt x="7484572" y="4553039"/>
                  <a:pt x="7483114" y="4548419"/>
                  <a:pt x="7483114" y="4543086"/>
                </a:cubicBezTo>
                <a:cubicBezTo>
                  <a:pt x="7483114" y="4539489"/>
                  <a:pt x="7483766" y="4536079"/>
                  <a:pt x="7485068" y="4532854"/>
                </a:cubicBezTo>
                <a:cubicBezTo>
                  <a:pt x="7486370" y="4529629"/>
                  <a:pt x="7488354" y="4526870"/>
                  <a:pt x="7491021" y="4524576"/>
                </a:cubicBezTo>
                <a:cubicBezTo>
                  <a:pt x="7493688" y="4522281"/>
                  <a:pt x="7497005" y="4520483"/>
                  <a:pt x="7500974" y="4519181"/>
                </a:cubicBezTo>
                <a:cubicBezTo>
                  <a:pt x="7504943" y="4517878"/>
                  <a:pt x="7509594" y="4517227"/>
                  <a:pt x="7514926" y="4517227"/>
                </a:cubicBezTo>
                <a:cubicBezTo>
                  <a:pt x="7521747" y="4517227"/>
                  <a:pt x="7528011" y="4518064"/>
                  <a:pt x="7533716" y="4519739"/>
                </a:cubicBezTo>
                <a:cubicBezTo>
                  <a:pt x="7539421" y="4521413"/>
                  <a:pt x="7544444" y="4523273"/>
                  <a:pt x="7548785" y="4525320"/>
                </a:cubicBezTo>
                <a:cubicBezTo>
                  <a:pt x="7553126" y="4527366"/>
                  <a:pt x="7556784" y="4529257"/>
                  <a:pt x="7559761" y="4530994"/>
                </a:cubicBezTo>
                <a:cubicBezTo>
                  <a:pt x="7562737" y="4532730"/>
                  <a:pt x="7564908" y="4533598"/>
                  <a:pt x="7566272" y="4533598"/>
                </a:cubicBezTo>
                <a:cubicBezTo>
                  <a:pt x="7567637" y="4533598"/>
                  <a:pt x="7568721" y="4533226"/>
                  <a:pt x="7569528" y="4532482"/>
                </a:cubicBezTo>
                <a:cubicBezTo>
                  <a:pt x="7570334" y="4531738"/>
                  <a:pt x="7570954" y="4530560"/>
                  <a:pt x="7571388" y="4528947"/>
                </a:cubicBezTo>
                <a:cubicBezTo>
                  <a:pt x="7571822" y="4527335"/>
                  <a:pt x="7572132" y="4525289"/>
                  <a:pt x="7572318" y="4522808"/>
                </a:cubicBezTo>
                <a:cubicBezTo>
                  <a:pt x="7572504" y="4520328"/>
                  <a:pt x="7572597" y="4517289"/>
                  <a:pt x="7572597" y="4513692"/>
                </a:cubicBezTo>
                <a:cubicBezTo>
                  <a:pt x="7572597" y="4510468"/>
                  <a:pt x="7572535" y="4507770"/>
                  <a:pt x="7572411" y="4505600"/>
                </a:cubicBezTo>
                <a:cubicBezTo>
                  <a:pt x="7572287" y="4503430"/>
                  <a:pt x="7572070" y="4501631"/>
                  <a:pt x="7571760" y="4500205"/>
                </a:cubicBezTo>
                <a:cubicBezTo>
                  <a:pt x="7571450" y="4498779"/>
                  <a:pt x="7571078" y="4497631"/>
                  <a:pt x="7570644" y="4496763"/>
                </a:cubicBezTo>
                <a:cubicBezTo>
                  <a:pt x="7570210" y="4495895"/>
                  <a:pt x="7569372" y="4494841"/>
                  <a:pt x="7568132" y="4493601"/>
                </a:cubicBezTo>
                <a:cubicBezTo>
                  <a:pt x="7566892" y="4492360"/>
                  <a:pt x="7564350" y="4490810"/>
                  <a:pt x="7560505" y="4488950"/>
                </a:cubicBezTo>
                <a:cubicBezTo>
                  <a:pt x="7556660" y="4487089"/>
                  <a:pt x="7552257" y="4485415"/>
                  <a:pt x="7547297" y="4483927"/>
                </a:cubicBezTo>
                <a:cubicBezTo>
                  <a:pt x="7542336" y="4482439"/>
                  <a:pt x="7537002" y="4481260"/>
                  <a:pt x="7531297" y="4480392"/>
                </a:cubicBezTo>
                <a:cubicBezTo>
                  <a:pt x="7525593" y="4479524"/>
                  <a:pt x="7519887" y="4479090"/>
                  <a:pt x="7514182" y="4479090"/>
                </a:cubicBezTo>
                <a:close/>
                <a:moveTo>
                  <a:pt x="3357785" y="4479090"/>
                </a:moveTo>
                <a:cubicBezTo>
                  <a:pt x="3338686" y="4479090"/>
                  <a:pt x="3321911" y="4482004"/>
                  <a:pt x="3307463" y="4487834"/>
                </a:cubicBezTo>
                <a:cubicBezTo>
                  <a:pt x="3293014" y="4493663"/>
                  <a:pt x="3280891" y="4502034"/>
                  <a:pt x="3271093" y="4512948"/>
                </a:cubicBezTo>
                <a:cubicBezTo>
                  <a:pt x="3261295" y="4523862"/>
                  <a:pt x="3253916" y="4537102"/>
                  <a:pt x="3248955" y="4552667"/>
                </a:cubicBezTo>
                <a:cubicBezTo>
                  <a:pt x="3243994" y="4568232"/>
                  <a:pt x="3241513" y="4585750"/>
                  <a:pt x="3241513" y="4605222"/>
                </a:cubicBezTo>
                <a:cubicBezTo>
                  <a:pt x="3241513" y="4626430"/>
                  <a:pt x="3243839" y="4644785"/>
                  <a:pt x="3248490" y="4660288"/>
                </a:cubicBezTo>
                <a:cubicBezTo>
                  <a:pt x="3253141" y="4675791"/>
                  <a:pt x="3260117" y="4688566"/>
                  <a:pt x="3269419" y="4698611"/>
                </a:cubicBezTo>
                <a:cubicBezTo>
                  <a:pt x="3278720" y="4708657"/>
                  <a:pt x="3290348" y="4716130"/>
                  <a:pt x="3304300" y="4721029"/>
                </a:cubicBezTo>
                <a:cubicBezTo>
                  <a:pt x="3318253" y="4725928"/>
                  <a:pt x="3334593" y="4728377"/>
                  <a:pt x="3353320" y="4728377"/>
                </a:cubicBezTo>
                <a:cubicBezTo>
                  <a:pt x="3372296" y="4728377"/>
                  <a:pt x="3389008" y="4725493"/>
                  <a:pt x="3403457" y="4719726"/>
                </a:cubicBezTo>
                <a:cubicBezTo>
                  <a:pt x="3417906" y="4713959"/>
                  <a:pt x="3430029" y="4705588"/>
                  <a:pt x="3439827" y="4694612"/>
                </a:cubicBezTo>
                <a:cubicBezTo>
                  <a:pt x="3449625" y="4683636"/>
                  <a:pt x="3457004" y="4670272"/>
                  <a:pt x="3461965" y="4654521"/>
                </a:cubicBezTo>
                <a:cubicBezTo>
                  <a:pt x="3466926" y="4638770"/>
                  <a:pt x="3469406" y="4620911"/>
                  <a:pt x="3469406" y="4600943"/>
                </a:cubicBezTo>
                <a:cubicBezTo>
                  <a:pt x="3469406" y="4580107"/>
                  <a:pt x="3467019" y="4562031"/>
                  <a:pt x="3462244" y="4546714"/>
                </a:cubicBezTo>
                <a:cubicBezTo>
                  <a:pt x="3457469" y="4531397"/>
                  <a:pt x="3450400" y="4518715"/>
                  <a:pt x="3441036" y="4508670"/>
                </a:cubicBezTo>
                <a:cubicBezTo>
                  <a:pt x="3431672" y="4498624"/>
                  <a:pt x="3420014" y="4491182"/>
                  <a:pt x="3406061" y="4486345"/>
                </a:cubicBezTo>
                <a:cubicBezTo>
                  <a:pt x="3392109" y="4481508"/>
                  <a:pt x="3376017" y="4479090"/>
                  <a:pt x="3357785" y="4479090"/>
                </a:cubicBezTo>
                <a:close/>
                <a:moveTo>
                  <a:pt x="2510060" y="4479090"/>
                </a:moveTo>
                <a:cubicBezTo>
                  <a:pt x="2490961" y="4479090"/>
                  <a:pt x="2474187" y="4482004"/>
                  <a:pt x="2459738" y="4487834"/>
                </a:cubicBezTo>
                <a:cubicBezTo>
                  <a:pt x="2445289" y="4493663"/>
                  <a:pt x="2433166" y="4502034"/>
                  <a:pt x="2423368" y="4512948"/>
                </a:cubicBezTo>
                <a:cubicBezTo>
                  <a:pt x="2413570" y="4523862"/>
                  <a:pt x="2406191" y="4537102"/>
                  <a:pt x="2401230" y="4552667"/>
                </a:cubicBezTo>
                <a:cubicBezTo>
                  <a:pt x="2396269" y="4568232"/>
                  <a:pt x="2393788" y="4585750"/>
                  <a:pt x="2393788" y="4605222"/>
                </a:cubicBezTo>
                <a:cubicBezTo>
                  <a:pt x="2393788" y="4626430"/>
                  <a:pt x="2396114" y="4644785"/>
                  <a:pt x="2400765" y="4660288"/>
                </a:cubicBezTo>
                <a:cubicBezTo>
                  <a:pt x="2405415" y="4675791"/>
                  <a:pt x="2412392" y="4688566"/>
                  <a:pt x="2421693" y="4698611"/>
                </a:cubicBezTo>
                <a:cubicBezTo>
                  <a:pt x="2430995" y="4708657"/>
                  <a:pt x="2442622" y="4716130"/>
                  <a:pt x="2456575" y="4721029"/>
                </a:cubicBezTo>
                <a:cubicBezTo>
                  <a:pt x="2470528" y="4725928"/>
                  <a:pt x="2486868" y="4728377"/>
                  <a:pt x="2505595" y="4728377"/>
                </a:cubicBezTo>
                <a:cubicBezTo>
                  <a:pt x="2524571" y="4728377"/>
                  <a:pt x="2541283" y="4725493"/>
                  <a:pt x="2555732" y="4719726"/>
                </a:cubicBezTo>
                <a:cubicBezTo>
                  <a:pt x="2570181" y="4713959"/>
                  <a:pt x="2582304" y="4705588"/>
                  <a:pt x="2592102" y="4694612"/>
                </a:cubicBezTo>
                <a:cubicBezTo>
                  <a:pt x="2601900" y="4683636"/>
                  <a:pt x="2609279" y="4670272"/>
                  <a:pt x="2614240" y="4654521"/>
                </a:cubicBezTo>
                <a:cubicBezTo>
                  <a:pt x="2619201" y="4638770"/>
                  <a:pt x="2621681" y="4620911"/>
                  <a:pt x="2621681" y="4600943"/>
                </a:cubicBezTo>
                <a:cubicBezTo>
                  <a:pt x="2621681" y="4580107"/>
                  <a:pt x="2619294" y="4562031"/>
                  <a:pt x="2614519" y="4546714"/>
                </a:cubicBezTo>
                <a:cubicBezTo>
                  <a:pt x="2609744" y="4531397"/>
                  <a:pt x="2602675" y="4518715"/>
                  <a:pt x="2593311" y="4508670"/>
                </a:cubicBezTo>
                <a:cubicBezTo>
                  <a:pt x="2583947" y="4498624"/>
                  <a:pt x="2572289" y="4491182"/>
                  <a:pt x="2558336" y="4486345"/>
                </a:cubicBezTo>
                <a:cubicBezTo>
                  <a:pt x="2544384" y="4481508"/>
                  <a:pt x="2528292" y="4479090"/>
                  <a:pt x="2510060" y="4479090"/>
                </a:cubicBezTo>
                <a:close/>
                <a:moveTo>
                  <a:pt x="7005902" y="3120212"/>
                </a:moveTo>
                <a:cubicBezTo>
                  <a:pt x="7124667" y="3120212"/>
                  <a:pt x="7184049" y="3231337"/>
                  <a:pt x="7184049" y="3453587"/>
                </a:cubicBezTo>
                <a:cubicBezTo>
                  <a:pt x="7184049" y="3487877"/>
                  <a:pt x="7182784" y="3525342"/>
                  <a:pt x="7180254" y="3565982"/>
                </a:cubicBezTo>
                <a:cubicBezTo>
                  <a:pt x="7177724" y="3606622"/>
                  <a:pt x="7173938" y="3639642"/>
                  <a:pt x="7168898" y="3665042"/>
                </a:cubicBezTo>
                <a:cubicBezTo>
                  <a:pt x="7158778" y="3729812"/>
                  <a:pt x="7140135" y="3777437"/>
                  <a:pt x="7112969" y="3807917"/>
                </a:cubicBezTo>
                <a:cubicBezTo>
                  <a:pt x="7085802" y="3838397"/>
                  <a:pt x="7048219" y="3853637"/>
                  <a:pt x="7000216" y="3853637"/>
                </a:cubicBezTo>
                <a:cubicBezTo>
                  <a:pt x="6877662" y="3853637"/>
                  <a:pt x="6816384" y="3735527"/>
                  <a:pt x="6816384" y="3499307"/>
                </a:cubicBezTo>
                <a:cubicBezTo>
                  <a:pt x="6816384" y="3374848"/>
                  <a:pt x="6832492" y="3280550"/>
                  <a:pt x="6864708" y="3216415"/>
                </a:cubicBezTo>
                <a:cubicBezTo>
                  <a:pt x="6896925" y="3152280"/>
                  <a:pt x="6943989" y="3120212"/>
                  <a:pt x="7005902" y="3120212"/>
                </a:cubicBezTo>
                <a:close/>
                <a:moveTo>
                  <a:pt x="9376704" y="2851607"/>
                </a:moveTo>
                <a:lnTo>
                  <a:pt x="9376704" y="4122242"/>
                </a:lnTo>
                <a:lnTo>
                  <a:pt x="10331109" y="4122242"/>
                </a:lnTo>
                <a:lnTo>
                  <a:pt x="10331109" y="3821252"/>
                </a:lnTo>
                <a:lnTo>
                  <a:pt x="9759609" y="3821252"/>
                </a:lnTo>
                <a:lnTo>
                  <a:pt x="9759609" y="3611702"/>
                </a:lnTo>
                <a:lnTo>
                  <a:pt x="10222524" y="3611702"/>
                </a:lnTo>
                <a:lnTo>
                  <a:pt x="10222524" y="3329762"/>
                </a:lnTo>
                <a:lnTo>
                  <a:pt x="9759609" y="3329762"/>
                </a:lnTo>
                <a:lnTo>
                  <a:pt x="9759609" y="3143072"/>
                </a:lnTo>
                <a:lnTo>
                  <a:pt x="10331109" y="3143072"/>
                </a:lnTo>
                <a:lnTo>
                  <a:pt x="10331109" y="2851607"/>
                </a:lnTo>
                <a:close/>
                <a:moveTo>
                  <a:pt x="7776504" y="2851607"/>
                </a:moveTo>
                <a:lnTo>
                  <a:pt x="7776504" y="4122242"/>
                </a:lnTo>
                <a:lnTo>
                  <a:pt x="8067969" y="4122242"/>
                </a:lnTo>
                <a:lnTo>
                  <a:pt x="8067969" y="3213557"/>
                </a:lnTo>
                <a:lnTo>
                  <a:pt x="8311809" y="4122242"/>
                </a:lnTo>
                <a:lnTo>
                  <a:pt x="8559458" y="4122242"/>
                </a:lnTo>
                <a:lnTo>
                  <a:pt x="8795678" y="3213557"/>
                </a:lnTo>
                <a:lnTo>
                  <a:pt x="8795678" y="4122242"/>
                </a:lnTo>
                <a:lnTo>
                  <a:pt x="9159534" y="4122242"/>
                </a:lnTo>
                <a:lnTo>
                  <a:pt x="9159534" y="2851607"/>
                </a:lnTo>
                <a:lnTo>
                  <a:pt x="8646374" y="2851607"/>
                </a:lnTo>
                <a:lnTo>
                  <a:pt x="8470876" y="3525977"/>
                </a:lnTo>
                <a:lnTo>
                  <a:pt x="8285824" y="2851607"/>
                </a:lnTo>
                <a:close/>
                <a:moveTo>
                  <a:pt x="4223680" y="2851607"/>
                </a:moveTo>
                <a:lnTo>
                  <a:pt x="4223680" y="4122242"/>
                </a:lnTo>
                <a:lnTo>
                  <a:pt x="5113315" y="4122242"/>
                </a:lnTo>
                <a:lnTo>
                  <a:pt x="5113315" y="3811727"/>
                </a:lnTo>
                <a:lnTo>
                  <a:pt x="4614204" y="3811727"/>
                </a:lnTo>
                <a:lnTo>
                  <a:pt x="4614204" y="2851607"/>
                </a:lnTo>
                <a:close/>
                <a:moveTo>
                  <a:pt x="3109255" y="2851607"/>
                </a:moveTo>
                <a:lnTo>
                  <a:pt x="3109255" y="4122242"/>
                </a:lnTo>
                <a:lnTo>
                  <a:pt x="4063659" y="4122242"/>
                </a:lnTo>
                <a:lnTo>
                  <a:pt x="4063659" y="3821252"/>
                </a:lnTo>
                <a:lnTo>
                  <a:pt x="3492160" y="3821252"/>
                </a:lnTo>
                <a:lnTo>
                  <a:pt x="3492160" y="3611702"/>
                </a:lnTo>
                <a:lnTo>
                  <a:pt x="3955075" y="3611702"/>
                </a:lnTo>
                <a:lnTo>
                  <a:pt x="3955075" y="3329762"/>
                </a:lnTo>
                <a:lnTo>
                  <a:pt x="3492160" y="3329762"/>
                </a:lnTo>
                <a:lnTo>
                  <a:pt x="3492160" y="3143072"/>
                </a:lnTo>
                <a:lnTo>
                  <a:pt x="4063659" y="3143072"/>
                </a:lnTo>
                <a:lnTo>
                  <a:pt x="4063659" y="2851607"/>
                </a:lnTo>
                <a:close/>
                <a:moveTo>
                  <a:pt x="1297600" y="2851607"/>
                </a:moveTo>
                <a:lnTo>
                  <a:pt x="1634785" y="4122242"/>
                </a:lnTo>
                <a:lnTo>
                  <a:pt x="1975780" y="4122242"/>
                </a:lnTo>
                <a:lnTo>
                  <a:pt x="2143420" y="3421202"/>
                </a:lnTo>
                <a:lnTo>
                  <a:pt x="2322490" y="4122242"/>
                </a:lnTo>
                <a:lnTo>
                  <a:pt x="2648245" y="4122242"/>
                </a:lnTo>
                <a:lnTo>
                  <a:pt x="2985430" y="2851607"/>
                </a:lnTo>
                <a:lnTo>
                  <a:pt x="2688250" y="2851607"/>
                </a:lnTo>
                <a:lnTo>
                  <a:pt x="2509180" y="3585032"/>
                </a:lnTo>
                <a:lnTo>
                  <a:pt x="2322490" y="2851607"/>
                </a:lnTo>
                <a:lnTo>
                  <a:pt x="2015785" y="2851607"/>
                </a:lnTo>
                <a:lnTo>
                  <a:pt x="1842430" y="3585032"/>
                </a:lnTo>
                <a:lnTo>
                  <a:pt x="1663359" y="2851607"/>
                </a:lnTo>
                <a:close/>
                <a:moveTo>
                  <a:pt x="7004027" y="2832557"/>
                </a:moveTo>
                <a:cubicBezTo>
                  <a:pt x="6912447" y="2832557"/>
                  <a:pt x="6829134" y="2848115"/>
                  <a:pt x="6754085" y="2879230"/>
                </a:cubicBezTo>
                <a:cubicBezTo>
                  <a:pt x="6679036" y="2910345"/>
                  <a:pt x="6615119" y="2954478"/>
                  <a:pt x="6562334" y="3011627"/>
                </a:cubicBezTo>
                <a:cubicBezTo>
                  <a:pt x="6509550" y="3068777"/>
                  <a:pt x="6468528" y="3137675"/>
                  <a:pt x="6439269" y="3218320"/>
                </a:cubicBezTo>
                <a:cubicBezTo>
                  <a:pt x="6410009" y="3298965"/>
                  <a:pt x="6395379" y="3388817"/>
                  <a:pt x="6395379" y="3487877"/>
                </a:cubicBezTo>
                <a:cubicBezTo>
                  <a:pt x="6395379" y="3585667"/>
                  <a:pt x="6410009" y="3674567"/>
                  <a:pt x="6439269" y="3754577"/>
                </a:cubicBezTo>
                <a:cubicBezTo>
                  <a:pt x="6468528" y="3834587"/>
                  <a:pt x="6509867" y="3903167"/>
                  <a:pt x="6563287" y="3960317"/>
                </a:cubicBezTo>
                <a:cubicBezTo>
                  <a:pt x="6616707" y="4017467"/>
                  <a:pt x="6680623" y="4061917"/>
                  <a:pt x="6755037" y="4093667"/>
                </a:cubicBezTo>
                <a:cubicBezTo>
                  <a:pt x="6829451" y="4125417"/>
                  <a:pt x="6911812" y="4141292"/>
                  <a:pt x="7002121" y="4141292"/>
                </a:cubicBezTo>
                <a:cubicBezTo>
                  <a:pt x="7091160" y="4141292"/>
                  <a:pt x="7172569" y="4125417"/>
                  <a:pt x="7246348" y="4093667"/>
                </a:cubicBezTo>
                <a:cubicBezTo>
                  <a:pt x="7320128" y="4061917"/>
                  <a:pt x="7383727" y="4016832"/>
                  <a:pt x="7437146" y="3958412"/>
                </a:cubicBezTo>
                <a:cubicBezTo>
                  <a:pt x="7490565" y="3899992"/>
                  <a:pt x="7531905" y="3830777"/>
                  <a:pt x="7561165" y="3750767"/>
                </a:cubicBezTo>
                <a:cubicBezTo>
                  <a:pt x="7590424" y="3670757"/>
                  <a:pt x="7605054" y="3581857"/>
                  <a:pt x="7605054" y="3484067"/>
                </a:cubicBezTo>
                <a:cubicBezTo>
                  <a:pt x="7605054" y="3379927"/>
                  <a:pt x="7591064" y="3288805"/>
                  <a:pt x="7563084" y="3210700"/>
                </a:cubicBezTo>
                <a:cubicBezTo>
                  <a:pt x="7535105" y="3132595"/>
                  <a:pt x="7491855" y="3063063"/>
                  <a:pt x="7433336" y="3002102"/>
                </a:cubicBezTo>
                <a:cubicBezTo>
                  <a:pt x="7376087" y="2943682"/>
                  <a:pt x="7312800" y="2900820"/>
                  <a:pt x="7243476" y="2873515"/>
                </a:cubicBezTo>
                <a:cubicBezTo>
                  <a:pt x="7174152" y="2846210"/>
                  <a:pt x="7094336" y="2832557"/>
                  <a:pt x="7004027" y="2832557"/>
                </a:cubicBezTo>
                <a:close/>
                <a:moveTo>
                  <a:pt x="5765241" y="2832557"/>
                </a:moveTo>
                <a:cubicBezTo>
                  <a:pt x="5594228" y="2832557"/>
                  <a:pt x="5459955" y="2883357"/>
                  <a:pt x="5362423" y="2984957"/>
                </a:cubicBezTo>
                <a:cubicBezTo>
                  <a:pt x="5305412" y="3045918"/>
                  <a:pt x="5261706" y="3120212"/>
                  <a:pt x="5231306" y="3207842"/>
                </a:cubicBezTo>
                <a:cubicBezTo>
                  <a:pt x="5200905" y="3295473"/>
                  <a:pt x="5185704" y="3391993"/>
                  <a:pt x="5185704" y="3497402"/>
                </a:cubicBezTo>
                <a:cubicBezTo>
                  <a:pt x="5185704" y="3595192"/>
                  <a:pt x="5199322" y="3683775"/>
                  <a:pt x="5226559" y="3763150"/>
                </a:cubicBezTo>
                <a:cubicBezTo>
                  <a:pt x="5253793" y="3842525"/>
                  <a:pt x="5292429" y="3910152"/>
                  <a:pt x="5342465" y="3966032"/>
                </a:cubicBezTo>
                <a:cubicBezTo>
                  <a:pt x="5392502" y="4021912"/>
                  <a:pt x="5452990" y="4065092"/>
                  <a:pt x="5523931" y="4095572"/>
                </a:cubicBezTo>
                <a:cubicBezTo>
                  <a:pt x="5594873" y="4126052"/>
                  <a:pt x="5674049" y="4141292"/>
                  <a:pt x="5761461" y="4141292"/>
                </a:cubicBezTo>
                <a:cubicBezTo>
                  <a:pt x="5922453" y="4141292"/>
                  <a:pt x="6052479" y="4090820"/>
                  <a:pt x="6151539" y="3989874"/>
                </a:cubicBezTo>
                <a:cubicBezTo>
                  <a:pt x="6194719" y="3946972"/>
                  <a:pt x="6226787" y="3901158"/>
                  <a:pt x="6247741" y="3852432"/>
                </a:cubicBezTo>
                <a:cubicBezTo>
                  <a:pt x="6268696" y="3803705"/>
                  <a:pt x="6284254" y="3739972"/>
                  <a:pt x="6294414" y="3661232"/>
                </a:cubicBezTo>
                <a:lnTo>
                  <a:pt x="5938179" y="3638372"/>
                </a:lnTo>
                <a:cubicBezTo>
                  <a:pt x="5926749" y="3779342"/>
                  <a:pt x="5869599" y="3849827"/>
                  <a:pt x="5766730" y="3849827"/>
                </a:cubicBezTo>
                <a:cubicBezTo>
                  <a:pt x="5701959" y="3849827"/>
                  <a:pt x="5655288" y="3822453"/>
                  <a:pt x="5626712" y="3767704"/>
                </a:cubicBezTo>
                <a:cubicBezTo>
                  <a:pt x="5598137" y="3712955"/>
                  <a:pt x="5583849" y="3623817"/>
                  <a:pt x="5583849" y="3500289"/>
                </a:cubicBezTo>
                <a:cubicBezTo>
                  <a:pt x="5583849" y="3440441"/>
                  <a:pt x="5586389" y="3390147"/>
                  <a:pt x="5591469" y="3349408"/>
                </a:cubicBezTo>
                <a:cubicBezTo>
                  <a:pt x="5596550" y="3308668"/>
                  <a:pt x="5605439" y="3271740"/>
                  <a:pt x="5618140" y="3238620"/>
                </a:cubicBezTo>
                <a:cubicBezTo>
                  <a:pt x="5632110" y="3201711"/>
                  <a:pt x="5652112" y="3172749"/>
                  <a:pt x="5678147" y="3151734"/>
                </a:cubicBezTo>
                <a:cubicBezTo>
                  <a:pt x="5704183" y="3130719"/>
                  <a:pt x="5733710" y="3120212"/>
                  <a:pt x="5766730" y="3120212"/>
                </a:cubicBezTo>
                <a:cubicBezTo>
                  <a:pt x="5795939" y="3120212"/>
                  <a:pt x="5823245" y="3128785"/>
                  <a:pt x="5848644" y="3145930"/>
                </a:cubicBezTo>
                <a:cubicBezTo>
                  <a:pt x="5874045" y="3163075"/>
                  <a:pt x="5893094" y="3186252"/>
                  <a:pt x="5905794" y="3215462"/>
                </a:cubicBezTo>
                <a:cubicBezTo>
                  <a:pt x="5915954" y="3237052"/>
                  <a:pt x="5922622" y="3257690"/>
                  <a:pt x="5925797" y="3277375"/>
                </a:cubicBezTo>
                <a:cubicBezTo>
                  <a:pt x="5928972" y="3297060"/>
                  <a:pt x="5931194" y="3325317"/>
                  <a:pt x="5932464" y="3362147"/>
                </a:cubicBezTo>
                <a:lnTo>
                  <a:pt x="6294414" y="3341192"/>
                </a:lnTo>
                <a:cubicBezTo>
                  <a:pt x="6288064" y="3281502"/>
                  <a:pt x="6279492" y="3232607"/>
                  <a:pt x="6268696" y="3194507"/>
                </a:cubicBezTo>
                <a:cubicBezTo>
                  <a:pt x="6257901" y="3156407"/>
                  <a:pt x="6241709" y="3117672"/>
                  <a:pt x="6220119" y="3078302"/>
                </a:cubicBezTo>
                <a:cubicBezTo>
                  <a:pt x="6129949" y="2914472"/>
                  <a:pt x="5978323" y="2832557"/>
                  <a:pt x="5765241" y="283255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3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6288C-221C-2A52-2390-FD0B37F3B735}"/>
              </a:ext>
            </a:extLst>
          </p:cNvPr>
          <p:cNvSpPr/>
          <p:nvPr/>
        </p:nvSpPr>
        <p:spPr>
          <a:xfrm>
            <a:off x="0" y="-175846"/>
            <a:ext cx="15884769" cy="7854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C6031-8BDC-3B23-52AA-7A8C52328173}"/>
              </a:ext>
            </a:extLst>
          </p:cNvPr>
          <p:cNvSpPr txBox="1"/>
          <p:nvPr/>
        </p:nvSpPr>
        <p:spPr>
          <a:xfrm>
            <a:off x="1727200" y="2550716"/>
            <a:ext cx="1292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/>
              <a:t>LOOKING INTO THE CODE:</a:t>
            </a:r>
            <a:endParaRPr lang="en-IN" sz="6600" b="1" i="1" dirty="0"/>
          </a:p>
        </p:txBody>
      </p:sp>
    </p:spTree>
    <p:extLst>
      <p:ext uri="{BB962C8B-B14F-4D97-AF65-F5344CB8AC3E}">
        <p14:creationId xmlns:p14="http://schemas.microsoft.com/office/powerpoint/2010/main" val="17856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C7CC6-E040-E751-5041-51A7427E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549674" cy="69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-1"/>
            <a:ext cx="12322629" cy="6961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4BD7-3F5E-1552-9DE0-FC1F0014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6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F70F4-E3B6-9817-55E6-447E653FC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11" b="68459"/>
          <a:stretch/>
        </p:blipFill>
        <p:spPr>
          <a:xfrm>
            <a:off x="2084439" y="895437"/>
            <a:ext cx="7059561" cy="3368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B6B17-83D0-1A1F-7A3C-CD2B8C4EBE8D}"/>
              </a:ext>
            </a:extLst>
          </p:cNvPr>
          <p:cNvSpPr txBox="1"/>
          <p:nvPr/>
        </p:nvSpPr>
        <p:spPr>
          <a:xfrm>
            <a:off x="0" y="4965290"/>
            <a:ext cx="1229032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/>
              <a:t>Firstly we are defining a function named Flames with passing two arguments name1 and name2.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0190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28F17-A34E-A1DB-3C15-D0B1E9ADF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23" b="43369"/>
          <a:stretch/>
        </p:blipFill>
        <p:spPr>
          <a:xfrm>
            <a:off x="1150375" y="1391967"/>
            <a:ext cx="5142271" cy="3883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B3F7B-440F-9C93-02CB-10C276BE6103}"/>
              </a:ext>
            </a:extLst>
          </p:cNvPr>
          <p:cNvSpPr/>
          <p:nvPr/>
        </p:nvSpPr>
        <p:spPr>
          <a:xfrm>
            <a:off x="2202426" y="2605548"/>
            <a:ext cx="1838632" cy="23302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4BE390-5B26-3E83-64A7-3171926D5697}"/>
              </a:ext>
            </a:extLst>
          </p:cNvPr>
          <p:cNvCxnSpPr/>
          <p:nvPr/>
        </p:nvCxnSpPr>
        <p:spPr>
          <a:xfrm>
            <a:off x="4168877" y="3254477"/>
            <a:ext cx="4866968" cy="1199536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F4A972-FFC9-9ABF-A2FD-95DBBC0B9C26}"/>
              </a:ext>
            </a:extLst>
          </p:cNvPr>
          <p:cNvSpPr txBox="1"/>
          <p:nvPr/>
        </p:nvSpPr>
        <p:spPr>
          <a:xfrm>
            <a:off x="9035845" y="3992348"/>
            <a:ext cx="3116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As you can see here we used if and else condition for the main part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0349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605D-B821-B06C-7693-E33C066F3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13" r="56855" b="31899"/>
          <a:stretch/>
        </p:blipFill>
        <p:spPr>
          <a:xfrm>
            <a:off x="1710813" y="3429000"/>
            <a:ext cx="9285490" cy="199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76256-B406-29CE-0463-9733CDD819F3}"/>
              </a:ext>
            </a:extLst>
          </p:cNvPr>
          <p:cNvSpPr txBox="1"/>
          <p:nvPr/>
        </p:nvSpPr>
        <p:spPr>
          <a:xfrm>
            <a:off x="608646" y="875071"/>
            <a:ext cx="11071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In the last step we are inputting  two name form whom we wanted to know the relationship</a:t>
            </a:r>
            <a:r>
              <a:rPr lang="en-IN" sz="2800" b="1" i="1" dirty="0"/>
              <a:t>.</a:t>
            </a:r>
          </a:p>
          <a:p>
            <a:r>
              <a:rPr lang="en-IN" sz="2800" b="1" i="1" dirty="0"/>
              <a:t>You can observer that they are converted into upper case.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8019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865E8-5EAF-91E4-6280-449C1F8C8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2" r="27984"/>
          <a:stretch/>
        </p:blipFill>
        <p:spPr>
          <a:xfrm>
            <a:off x="1007273" y="2762867"/>
            <a:ext cx="10177451" cy="3333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28B98D-1354-0B19-70B4-7A47F516D2D4}"/>
              </a:ext>
            </a:extLst>
          </p:cNvPr>
          <p:cNvSpPr txBox="1"/>
          <p:nvPr/>
        </p:nvSpPr>
        <p:spPr>
          <a:xfrm>
            <a:off x="3406877" y="873602"/>
            <a:ext cx="537824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i="1" dirty="0"/>
              <a:t>Final output:</a:t>
            </a:r>
            <a:endParaRPr lang="en-IN" sz="6000" b="1" i="1" dirty="0"/>
          </a:p>
        </p:txBody>
      </p:sp>
    </p:spTree>
    <p:extLst>
      <p:ext uri="{BB962C8B-B14F-4D97-AF65-F5344CB8AC3E}">
        <p14:creationId xmlns:p14="http://schemas.microsoft.com/office/powerpoint/2010/main" val="5567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6288C-221C-2A52-2390-FD0B37F3B735}"/>
              </a:ext>
            </a:extLst>
          </p:cNvPr>
          <p:cNvSpPr/>
          <p:nvPr/>
        </p:nvSpPr>
        <p:spPr>
          <a:xfrm>
            <a:off x="0" y="1"/>
            <a:ext cx="12192000" cy="693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E413-44D9-1B5B-41D1-B2621F1FE64D}"/>
              </a:ext>
            </a:extLst>
          </p:cNvPr>
          <p:cNvSpPr txBox="1"/>
          <p:nvPr/>
        </p:nvSpPr>
        <p:spPr>
          <a:xfrm>
            <a:off x="498496" y="86917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/>
              <a:t>ARE ANYONE INTRESTED TO CHECK OUT BY SUGGESTING TWO NAMES?</a:t>
            </a:r>
            <a:endParaRPr lang="en-IN" sz="6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F9E82-BC46-AF19-B28E-EC65CAA2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056" y1="26111" x2="48333" y2="28889"/>
                        <a14:foregroundMark x1="50278" y1="49167" x2="52778" y2="51111"/>
                        <a14:foregroundMark x1="51667" y1="22500" x2="51667" y2="22500"/>
                        <a14:foregroundMark x1="39444" y1="80000" x2="39444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16" y="315545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6288C-221C-2A52-2390-FD0B37F3B7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88804-CD8D-1E69-9AA0-7DA1681A1771}"/>
              </a:ext>
            </a:extLst>
          </p:cNvPr>
          <p:cNvSpPr txBox="1"/>
          <p:nvPr/>
        </p:nvSpPr>
        <p:spPr>
          <a:xfrm>
            <a:off x="1429824" y="1899920"/>
            <a:ext cx="104851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600" dirty="0">
                <a:solidFill>
                  <a:srgbClr val="7030A0"/>
                </a:solidFill>
              </a:rPr>
              <a:t>THANK YOU</a:t>
            </a:r>
            <a:endParaRPr lang="en-IN" sz="13800" b="1" spc="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41950-5A99-2452-5C9E-7843B83595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4829-5B45-4708-D297-0597EEDE0168}"/>
              </a:ext>
            </a:extLst>
          </p:cNvPr>
          <p:cNvSpPr txBox="1"/>
          <p:nvPr/>
        </p:nvSpPr>
        <p:spPr>
          <a:xfrm>
            <a:off x="569167" y="2920482"/>
            <a:ext cx="11224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Enter two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List out FLAMES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Now check the common characters and cancel them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Now count the remaining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With that count you have to cancel out the left over characters in the word FLAMES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The left over character will be declaring your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2C023-7F28-0CAE-D94E-CDBCF7867EA8}"/>
              </a:ext>
            </a:extLst>
          </p:cNvPr>
          <p:cNvSpPr txBox="1"/>
          <p:nvPr/>
        </p:nvSpPr>
        <p:spPr>
          <a:xfrm>
            <a:off x="569167" y="1147666"/>
            <a:ext cx="9619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accent2">
                    <a:lumMod val="75000"/>
                  </a:schemeClr>
                </a:solidFill>
              </a:rPr>
              <a:t>Basic steps:</a:t>
            </a:r>
          </a:p>
        </p:txBody>
      </p:sp>
    </p:spTree>
    <p:extLst>
      <p:ext uri="{BB962C8B-B14F-4D97-AF65-F5344CB8AC3E}">
        <p14:creationId xmlns:p14="http://schemas.microsoft.com/office/powerpoint/2010/main" val="33097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3780690" y="0"/>
            <a:ext cx="1274884" cy="6858000"/>
          </a:xfrm>
          <a:custGeom>
            <a:avLst/>
            <a:gdLst>
              <a:gd name="connsiteX0" fmla="*/ 0 w 1274884"/>
              <a:gd name="connsiteY0" fmla="*/ 0 h 6858000"/>
              <a:gd name="connsiteX1" fmla="*/ 756138 w 1274884"/>
              <a:gd name="connsiteY1" fmla="*/ 0 h 6858000"/>
              <a:gd name="connsiteX2" fmla="*/ 756138 w 1274884"/>
              <a:gd name="connsiteY2" fmla="*/ 5820509 h 6858000"/>
              <a:gd name="connsiteX3" fmla="*/ 1274884 w 1274884"/>
              <a:gd name="connsiteY3" fmla="*/ 6123844 h 6858000"/>
              <a:gd name="connsiteX4" fmla="*/ 756138 w 1274884"/>
              <a:gd name="connsiteY4" fmla="*/ 6427177 h 6858000"/>
              <a:gd name="connsiteX5" fmla="*/ 756138 w 1274884"/>
              <a:gd name="connsiteY5" fmla="*/ 6858000 h 6858000"/>
              <a:gd name="connsiteX6" fmla="*/ 0 w 127488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4884" h="6858000">
                <a:moveTo>
                  <a:pt x="0" y="0"/>
                </a:moveTo>
                <a:lnTo>
                  <a:pt x="756138" y="0"/>
                </a:lnTo>
                <a:lnTo>
                  <a:pt x="756138" y="5820509"/>
                </a:lnTo>
                <a:lnTo>
                  <a:pt x="1274884" y="6123844"/>
                </a:lnTo>
                <a:lnTo>
                  <a:pt x="756138" y="6427177"/>
                </a:lnTo>
                <a:lnTo>
                  <a:pt x="756138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DBD555">
                  <a:shade val="30000"/>
                  <a:satMod val="115000"/>
                </a:srgbClr>
              </a:gs>
              <a:gs pos="50000">
                <a:srgbClr val="DBD555">
                  <a:shade val="67500"/>
                  <a:satMod val="115000"/>
                </a:srgbClr>
              </a:gs>
              <a:gs pos="100000">
                <a:srgbClr val="DBD555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3024552" y="0"/>
            <a:ext cx="1274884" cy="6858000"/>
          </a:xfrm>
          <a:custGeom>
            <a:avLst/>
            <a:gdLst>
              <a:gd name="connsiteX0" fmla="*/ 0 w 1274884"/>
              <a:gd name="connsiteY0" fmla="*/ 0 h 6858000"/>
              <a:gd name="connsiteX1" fmla="*/ 756138 w 1274884"/>
              <a:gd name="connsiteY1" fmla="*/ 0 h 6858000"/>
              <a:gd name="connsiteX2" fmla="*/ 756138 w 1274884"/>
              <a:gd name="connsiteY2" fmla="*/ 4800017 h 6858000"/>
              <a:gd name="connsiteX3" fmla="*/ 1274884 w 1274884"/>
              <a:gd name="connsiteY3" fmla="*/ 5103352 h 6858000"/>
              <a:gd name="connsiteX4" fmla="*/ 756138 w 1274884"/>
              <a:gd name="connsiteY4" fmla="*/ 5406685 h 6858000"/>
              <a:gd name="connsiteX5" fmla="*/ 756138 w 1274884"/>
              <a:gd name="connsiteY5" fmla="*/ 6858000 h 6858000"/>
              <a:gd name="connsiteX6" fmla="*/ 0 w 127488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4884" h="6858000">
                <a:moveTo>
                  <a:pt x="0" y="0"/>
                </a:moveTo>
                <a:lnTo>
                  <a:pt x="756138" y="0"/>
                </a:lnTo>
                <a:lnTo>
                  <a:pt x="756138" y="4800017"/>
                </a:lnTo>
                <a:lnTo>
                  <a:pt x="1274884" y="5103352"/>
                </a:lnTo>
                <a:lnTo>
                  <a:pt x="756138" y="5406685"/>
                </a:lnTo>
                <a:lnTo>
                  <a:pt x="756138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 rot="5400000">
            <a:off x="-523145" y="2791558"/>
            <a:ext cx="6858000" cy="1274884"/>
          </a:xfrm>
          <a:custGeom>
            <a:avLst/>
            <a:gdLst>
              <a:gd name="connsiteX0" fmla="*/ 0 w 6858000"/>
              <a:gd name="connsiteY0" fmla="*/ 1274884 h 1274884"/>
              <a:gd name="connsiteX1" fmla="*/ 0 w 6858000"/>
              <a:gd name="connsiteY1" fmla="*/ 518746 h 1274884"/>
              <a:gd name="connsiteX2" fmla="*/ 3779523 w 6858000"/>
              <a:gd name="connsiteY2" fmla="*/ 518746 h 1274884"/>
              <a:gd name="connsiteX3" fmla="*/ 4082858 w 6858000"/>
              <a:gd name="connsiteY3" fmla="*/ 0 h 1274884"/>
              <a:gd name="connsiteX4" fmla="*/ 4386192 w 6858000"/>
              <a:gd name="connsiteY4" fmla="*/ 518746 h 1274884"/>
              <a:gd name="connsiteX5" fmla="*/ 6858000 w 6858000"/>
              <a:gd name="connsiteY5" fmla="*/ 518746 h 1274884"/>
              <a:gd name="connsiteX6" fmla="*/ 6858000 w 6858000"/>
              <a:gd name="connsiteY6" fmla="*/ 1274884 h 127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74884">
                <a:moveTo>
                  <a:pt x="0" y="1274884"/>
                </a:moveTo>
                <a:lnTo>
                  <a:pt x="0" y="518746"/>
                </a:lnTo>
                <a:lnTo>
                  <a:pt x="3779523" y="518746"/>
                </a:lnTo>
                <a:lnTo>
                  <a:pt x="4082858" y="0"/>
                </a:lnTo>
                <a:lnTo>
                  <a:pt x="4386192" y="518746"/>
                </a:lnTo>
                <a:lnTo>
                  <a:pt x="6858000" y="518746"/>
                </a:lnTo>
                <a:lnTo>
                  <a:pt x="6858000" y="127488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453300" y="5811539"/>
            <a:ext cx="120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S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5879" y="0"/>
            <a:ext cx="1792803" cy="6858000"/>
          </a:xfrm>
          <a:custGeom>
            <a:avLst/>
            <a:gdLst/>
            <a:ahLst/>
            <a:cxnLst/>
            <a:rect l="l" t="t" r="r" b="b"/>
            <a:pathLst>
              <a:path w="1792803" h="6858000">
                <a:moveTo>
                  <a:pt x="1514728" y="3948109"/>
                </a:moveTo>
                <a:lnTo>
                  <a:pt x="1547526" y="3948109"/>
                </a:lnTo>
                <a:cubicBezTo>
                  <a:pt x="1553392" y="3948109"/>
                  <a:pt x="1558392" y="3948609"/>
                  <a:pt x="1562525" y="3949609"/>
                </a:cubicBezTo>
                <a:cubicBezTo>
                  <a:pt x="1566658" y="3950609"/>
                  <a:pt x="1570058" y="3952309"/>
                  <a:pt x="1572725" y="3954709"/>
                </a:cubicBezTo>
                <a:cubicBezTo>
                  <a:pt x="1575391" y="3957108"/>
                  <a:pt x="1577424" y="3960242"/>
                  <a:pt x="1578824" y="3964108"/>
                </a:cubicBezTo>
                <a:cubicBezTo>
                  <a:pt x="1580224" y="3967974"/>
                  <a:pt x="1581191" y="3972641"/>
                  <a:pt x="1581724" y="3978107"/>
                </a:cubicBezTo>
                <a:lnTo>
                  <a:pt x="1606723" y="4132098"/>
                </a:lnTo>
                <a:lnTo>
                  <a:pt x="1607723" y="4132098"/>
                </a:lnTo>
                <a:lnTo>
                  <a:pt x="1696517" y="3978107"/>
                </a:lnTo>
                <a:cubicBezTo>
                  <a:pt x="1699184" y="3972907"/>
                  <a:pt x="1701850" y="3968408"/>
                  <a:pt x="1704517" y="3964608"/>
                </a:cubicBezTo>
                <a:cubicBezTo>
                  <a:pt x="1707183" y="3960808"/>
                  <a:pt x="1710150" y="3957675"/>
                  <a:pt x="1713416" y="3955208"/>
                </a:cubicBezTo>
                <a:cubicBezTo>
                  <a:pt x="1716683" y="3952742"/>
                  <a:pt x="1720316" y="3950942"/>
                  <a:pt x="1724315" y="3949809"/>
                </a:cubicBezTo>
                <a:cubicBezTo>
                  <a:pt x="1728315" y="3948676"/>
                  <a:pt x="1733048" y="3948109"/>
                  <a:pt x="1738515" y="3948109"/>
                </a:cubicBezTo>
                <a:lnTo>
                  <a:pt x="1775712" y="3948109"/>
                </a:lnTo>
                <a:cubicBezTo>
                  <a:pt x="1779045" y="3948109"/>
                  <a:pt x="1781912" y="3948576"/>
                  <a:pt x="1784312" y="3949509"/>
                </a:cubicBezTo>
                <a:cubicBezTo>
                  <a:pt x="1786712" y="3950442"/>
                  <a:pt x="1788611" y="3951809"/>
                  <a:pt x="1790011" y="3953609"/>
                </a:cubicBezTo>
                <a:cubicBezTo>
                  <a:pt x="1791411" y="3955408"/>
                  <a:pt x="1792278" y="3957608"/>
                  <a:pt x="1792611" y="3960208"/>
                </a:cubicBezTo>
                <a:cubicBezTo>
                  <a:pt x="1792945" y="3962808"/>
                  <a:pt x="1792845" y="3965775"/>
                  <a:pt x="1792311" y="3969108"/>
                </a:cubicBezTo>
                <a:lnTo>
                  <a:pt x="1746314" y="4199894"/>
                </a:lnTo>
                <a:cubicBezTo>
                  <a:pt x="1745914" y="4201227"/>
                  <a:pt x="1745314" y="4202427"/>
                  <a:pt x="1744514" y="4203493"/>
                </a:cubicBezTo>
                <a:cubicBezTo>
                  <a:pt x="1743714" y="4204560"/>
                  <a:pt x="1742348" y="4205427"/>
                  <a:pt x="1740414" y="4206093"/>
                </a:cubicBezTo>
                <a:cubicBezTo>
                  <a:pt x="1738481" y="4206760"/>
                  <a:pt x="1735848" y="4207260"/>
                  <a:pt x="1732515" y="4207593"/>
                </a:cubicBezTo>
                <a:cubicBezTo>
                  <a:pt x="1729182" y="4207927"/>
                  <a:pt x="1725049" y="4208093"/>
                  <a:pt x="1720116" y="4208093"/>
                </a:cubicBezTo>
                <a:cubicBezTo>
                  <a:pt x="1714916" y="4208093"/>
                  <a:pt x="1710716" y="4207927"/>
                  <a:pt x="1707516" y="4207593"/>
                </a:cubicBezTo>
                <a:cubicBezTo>
                  <a:pt x="1704317" y="4207260"/>
                  <a:pt x="1701850" y="4206760"/>
                  <a:pt x="1700117" y="4206093"/>
                </a:cubicBezTo>
                <a:cubicBezTo>
                  <a:pt x="1698384" y="4205427"/>
                  <a:pt x="1697284" y="4204560"/>
                  <a:pt x="1696817" y="4203493"/>
                </a:cubicBezTo>
                <a:cubicBezTo>
                  <a:pt x="1696350" y="4202427"/>
                  <a:pt x="1696250" y="4201227"/>
                  <a:pt x="1696517" y="4199894"/>
                </a:cubicBezTo>
                <a:lnTo>
                  <a:pt x="1738515" y="3989306"/>
                </a:lnTo>
                <a:lnTo>
                  <a:pt x="1738115" y="3989306"/>
                </a:lnTo>
                <a:lnTo>
                  <a:pt x="1620722" y="4199694"/>
                </a:lnTo>
                <a:cubicBezTo>
                  <a:pt x="1619122" y="4203027"/>
                  <a:pt x="1616022" y="4205260"/>
                  <a:pt x="1611422" y="4206393"/>
                </a:cubicBezTo>
                <a:cubicBezTo>
                  <a:pt x="1606823" y="4207527"/>
                  <a:pt x="1600323" y="4208093"/>
                  <a:pt x="1591923" y="4208093"/>
                </a:cubicBezTo>
                <a:cubicBezTo>
                  <a:pt x="1583257" y="4208093"/>
                  <a:pt x="1577024" y="4207327"/>
                  <a:pt x="1573225" y="4205793"/>
                </a:cubicBezTo>
                <a:cubicBezTo>
                  <a:pt x="1569425" y="4204260"/>
                  <a:pt x="1567458" y="4202360"/>
                  <a:pt x="1567325" y="4200094"/>
                </a:cubicBezTo>
                <a:lnTo>
                  <a:pt x="1536927" y="3989106"/>
                </a:lnTo>
                <a:lnTo>
                  <a:pt x="1536527" y="3989106"/>
                </a:lnTo>
                <a:lnTo>
                  <a:pt x="1494329" y="4199894"/>
                </a:lnTo>
                <a:cubicBezTo>
                  <a:pt x="1494063" y="4201227"/>
                  <a:pt x="1493496" y="4202427"/>
                  <a:pt x="1492630" y="4203493"/>
                </a:cubicBezTo>
                <a:cubicBezTo>
                  <a:pt x="1491763" y="4204560"/>
                  <a:pt x="1490363" y="4205427"/>
                  <a:pt x="1488430" y="4206093"/>
                </a:cubicBezTo>
                <a:cubicBezTo>
                  <a:pt x="1486497" y="4206760"/>
                  <a:pt x="1483897" y="4207260"/>
                  <a:pt x="1480630" y="4207593"/>
                </a:cubicBezTo>
                <a:cubicBezTo>
                  <a:pt x="1477364" y="4207927"/>
                  <a:pt x="1473197" y="4208093"/>
                  <a:pt x="1468131" y="4208093"/>
                </a:cubicBezTo>
                <a:cubicBezTo>
                  <a:pt x="1463065" y="4208093"/>
                  <a:pt x="1458932" y="4207927"/>
                  <a:pt x="1455732" y="4207593"/>
                </a:cubicBezTo>
                <a:cubicBezTo>
                  <a:pt x="1452532" y="4207260"/>
                  <a:pt x="1450065" y="4206760"/>
                  <a:pt x="1448332" y="4206093"/>
                </a:cubicBezTo>
                <a:cubicBezTo>
                  <a:pt x="1446599" y="4205427"/>
                  <a:pt x="1445466" y="4204560"/>
                  <a:pt x="1444932" y="4203493"/>
                </a:cubicBezTo>
                <a:cubicBezTo>
                  <a:pt x="1444399" y="4202427"/>
                  <a:pt x="1444332" y="4201227"/>
                  <a:pt x="1444732" y="4199894"/>
                </a:cubicBezTo>
                <a:lnTo>
                  <a:pt x="1490730" y="3969308"/>
                </a:lnTo>
                <a:cubicBezTo>
                  <a:pt x="1491396" y="3965975"/>
                  <a:pt x="1492430" y="3962975"/>
                  <a:pt x="1493829" y="3960308"/>
                </a:cubicBezTo>
                <a:cubicBezTo>
                  <a:pt x="1495229" y="3957642"/>
                  <a:pt x="1496963" y="3955408"/>
                  <a:pt x="1499029" y="3953609"/>
                </a:cubicBezTo>
                <a:cubicBezTo>
                  <a:pt x="1501096" y="3951809"/>
                  <a:pt x="1503462" y="3950442"/>
                  <a:pt x="1506129" y="3949509"/>
                </a:cubicBezTo>
                <a:cubicBezTo>
                  <a:pt x="1508795" y="3948576"/>
                  <a:pt x="1511662" y="3948109"/>
                  <a:pt x="1514728" y="3948109"/>
                </a:cubicBezTo>
                <a:close/>
                <a:moveTo>
                  <a:pt x="760533" y="2759031"/>
                </a:moveTo>
                <a:lnTo>
                  <a:pt x="1279279" y="3062365"/>
                </a:lnTo>
                <a:lnTo>
                  <a:pt x="760533" y="3365699"/>
                </a:lnTo>
                <a:close/>
                <a:moveTo>
                  <a:pt x="0" y="0"/>
                </a:moveTo>
                <a:lnTo>
                  <a:pt x="756138" y="0"/>
                </a:lnTo>
                <a:lnTo>
                  <a:pt x="756138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3200" b="1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1003" y="4765078"/>
            <a:ext cx="94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E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18941" y="2725616"/>
            <a:ext cx="94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A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64082" y="0"/>
            <a:ext cx="1265471" cy="6858000"/>
          </a:xfrm>
          <a:custGeom>
            <a:avLst/>
            <a:gdLst>
              <a:gd name="connsiteX0" fmla="*/ 0 w 1265471"/>
              <a:gd name="connsiteY0" fmla="*/ 0 h 6858000"/>
              <a:gd name="connsiteX1" fmla="*/ 756138 w 1265471"/>
              <a:gd name="connsiteY1" fmla="*/ 0 h 6858000"/>
              <a:gd name="connsiteX2" fmla="*/ 756138 w 1265471"/>
              <a:gd name="connsiteY2" fmla="*/ 1778133 h 6858000"/>
              <a:gd name="connsiteX3" fmla="*/ 1265471 w 1265471"/>
              <a:gd name="connsiteY3" fmla="*/ 2075964 h 6858000"/>
              <a:gd name="connsiteX4" fmla="*/ 756138 w 1265471"/>
              <a:gd name="connsiteY4" fmla="*/ 2373793 h 6858000"/>
              <a:gd name="connsiteX5" fmla="*/ 756138 w 1265471"/>
              <a:gd name="connsiteY5" fmla="*/ 6858000 h 6858000"/>
              <a:gd name="connsiteX6" fmla="*/ 0 w 12654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5471" h="6858000">
                <a:moveTo>
                  <a:pt x="0" y="0"/>
                </a:moveTo>
                <a:lnTo>
                  <a:pt x="756138" y="0"/>
                </a:lnTo>
                <a:lnTo>
                  <a:pt x="756138" y="1778133"/>
                </a:lnTo>
                <a:lnTo>
                  <a:pt x="1265471" y="2075964"/>
                </a:lnTo>
                <a:lnTo>
                  <a:pt x="756138" y="2373793"/>
                </a:lnTo>
                <a:lnTo>
                  <a:pt x="756138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E4532">
                  <a:shade val="30000"/>
                  <a:satMod val="115000"/>
                </a:srgbClr>
              </a:gs>
              <a:gs pos="50000">
                <a:srgbClr val="FE4532">
                  <a:shade val="67500"/>
                  <a:satMod val="115000"/>
                </a:srgbClr>
              </a:gs>
              <a:gs pos="100000">
                <a:srgbClr val="FE4532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512275" y="1756147"/>
            <a:ext cx="50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L</a:t>
            </a:r>
            <a:endParaRPr lang="en-IN" sz="3200" b="1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00" y="-1"/>
            <a:ext cx="1276246" cy="6858000"/>
          </a:xfrm>
          <a:custGeom>
            <a:avLst/>
            <a:gdLst/>
            <a:ahLst/>
            <a:cxnLst/>
            <a:rect l="l" t="t" r="r" b="b"/>
            <a:pathLst>
              <a:path w="1276246" h="6858000">
                <a:moveTo>
                  <a:pt x="757500" y="788386"/>
                </a:moveTo>
                <a:lnTo>
                  <a:pt x="1276246" y="1091721"/>
                </a:lnTo>
                <a:lnTo>
                  <a:pt x="757500" y="1395055"/>
                </a:lnTo>
                <a:close/>
                <a:moveTo>
                  <a:pt x="0" y="0"/>
                </a:moveTo>
                <a:lnTo>
                  <a:pt x="756138" y="0"/>
                </a:lnTo>
                <a:lnTo>
                  <a:pt x="756138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3200" b="1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56832" y="0"/>
            <a:ext cx="5535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spc="1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FLAMES</a:t>
            </a:r>
            <a:endParaRPr lang="en-IN" sz="9600" b="1" i="1" spc="1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48272" y="2048534"/>
            <a:ext cx="5568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F =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L = Lovers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 = Affection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M = Marriage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E =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 = Siblings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1916" y="776740"/>
            <a:ext cx="75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F</a:t>
            </a:r>
            <a:endParaRPr lang="en-IN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3" grpId="0" animBg="1"/>
      <p:bldP spid="29" grpId="0" animBg="1"/>
      <p:bldP spid="32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E36DB5-9967-9F6E-B10B-4CC5EF544D85}"/>
              </a:ext>
            </a:extLst>
          </p:cNvPr>
          <p:cNvSpPr/>
          <p:nvPr/>
        </p:nvSpPr>
        <p:spPr>
          <a:xfrm>
            <a:off x="-215382" y="-11024"/>
            <a:ext cx="12652310" cy="696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B9B9D-1414-5B62-9DE4-B209265CB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7" b="89882" l="10000" r="90000">
                        <a14:foregroundMark x1="47333" y1="9882" x2="50667" y2="9882"/>
                        <a14:foregroundMark x1="49333" y1="5647" x2="45000" y2="6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382" y="1404938"/>
            <a:ext cx="2857500" cy="404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9F83E6-A66D-C29D-0E7A-705A10A8C583}"/>
              </a:ext>
            </a:extLst>
          </p:cNvPr>
          <p:cNvSpPr txBox="1"/>
          <p:nvPr/>
        </p:nvSpPr>
        <p:spPr>
          <a:xfrm>
            <a:off x="2642118" y="1404937"/>
            <a:ext cx="50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ptos Display" panose="020B0004020202020204" pitchFamily="34" charset="0"/>
              </a:rPr>
              <a:t>ENTER YOUR NAME: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A277A-52E8-F20F-B5A2-E1707894F746}"/>
              </a:ext>
            </a:extLst>
          </p:cNvPr>
          <p:cNvSpPr txBox="1"/>
          <p:nvPr/>
        </p:nvSpPr>
        <p:spPr>
          <a:xfrm>
            <a:off x="2642118" y="3405673"/>
            <a:ext cx="510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ptos Display" panose="020B0004020202020204" pitchFamily="34" charset="0"/>
              </a:rPr>
              <a:t>ENTER YOUR CRUSH NAME:</a:t>
            </a:r>
            <a:endParaRPr lang="en-IN" sz="3200" i="1" dirty="0">
              <a:latin typeface="Aptos Display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69A2A-849F-A570-49A7-274B0D17F560}"/>
              </a:ext>
            </a:extLst>
          </p:cNvPr>
          <p:cNvSpPr/>
          <p:nvPr/>
        </p:nvSpPr>
        <p:spPr>
          <a:xfrm>
            <a:off x="2724539" y="2432915"/>
            <a:ext cx="5103845" cy="4385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BA5F9-30BB-B587-B368-723A70EE15B7}"/>
              </a:ext>
            </a:extLst>
          </p:cNvPr>
          <p:cNvSpPr/>
          <p:nvPr/>
        </p:nvSpPr>
        <p:spPr>
          <a:xfrm>
            <a:off x="2724539" y="4416177"/>
            <a:ext cx="5103845" cy="4385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7EFAD-AAA7-D9D7-A8B2-C181315F8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375" y1="30000" x2="52031" y2="2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07" y="1140766"/>
            <a:ext cx="4312297" cy="4312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3608F7-0780-A371-60E2-4E46837E5244}"/>
              </a:ext>
            </a:extLst>
          </p:cNvPr>
          <p:cNvSpPr txBox="1"/>
          <p:nvPr/>
        </p:nvSpPr>
        <p:spPr>
          <a:xfrm flipH="1">
            <a:off x="2724539" y="4253714"/>
            <a:ext cx="5103844" cy="72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39AC-CEC0-F2B6-12A3-6A7AF92404A4}"/>
              </a:ext>
            </a:extLst>
          </p:cNvPr>
          <p:cNvSpPr txBox="1"/>
          <p:nvPr/>
        </p:nvSpPr>
        <p:spPr>
          <a:xfrm>
            <a:off x="2724538" y="4396231"/>
            <a:ext cx="4019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Aparna</a:t>
            </a:r>
            <a:endParaRPr lang="en-IN" sz="2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D8AA4-223C-A22B-559D-C28E47D6CBDE}"/>
              </a:ext>
            </a:extLst>
          </p:cNvPr>
          <p:cNvSpPr txBox="1"/>
          <p:nvPr/>
        </p:nvSpPr>
        <p:spPr>
          <a:xfrm>
            <a:off x="2724539" y="2461386"/>
            <a:ext cx="4019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Karthik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13961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5" grpId="0" animBg="1"/>
      <p:bldP spid="6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548A-882F-290F-091F-A99B7C5DA2EC}"/>
              </a:ext>
            </a:extLst>
          </p:cNvPr>
          <p:cNvSpPr txBox="1"/>
          <p:nvPr/>
        </p:nvSpPr>
        <p:spPr>
          <a:xfrm>
            <a:off x="1439247" y="1137724"/>
            <a:ext cx="940992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i="1" dirty="0">
                <a:solidFill>
                  <a:srgbClr val="660066"/>
                </a:solidFill>
              </a:rPr>
              <a:t>NOW IT COVERTS BOTH THE NAMES INTO SINGLE CASE </a:t>
            </a:r>
          </a:p>
          <a:p>
            <a:r>
              <a:rPr lang="en-US" sz="3200" i="1" dirty="0">
                <a:solidFill>
                  <a:srgbClr val="660066"/>
                </a:solidFill>
              </a:rPr>
              <a:t>           (EITHER UPPER CASE OR LOWER CASE)</a:t>
            </a:r>
            <a:endParaRPr lang="en-IN" sz="3200" i="1" dirty="0">
              <a:solidFill>
                <a:srgbClr val="66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EA38-3AFF-A951-D82C-3F3F0902A70B}"/>
              </a:ext>
            </a:extLst>
          </p:cNvPr>
          <p:cNvSpPr txBox="1"/>
          <p:nvPr/>
        </p:nvSpPr>
        <p:spPr>
          <a:xfrm>
            <a:off x="2662335" y="243601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2D17B-7C9E-3510-5C9B-1ECAB8A63FDF}"/>
              </a:ext>
            </a:extLst>
          </p:cNvPr>
          <p:cNvSpPr txBox="1"/>
          <p:nvPr/>
        </p:nvSpPr>
        <p:spPr>
          <a:xfrm>
            <a:off x="2814735" y="258841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5D605-0131-7DB7-645F-3662E52BBC0A}"/>
              </a:ext>
            </a:extLst>
          </p:cNvPr>
          <p:cNvSpPr txBox="1"/>
          <p:nvPr/>
        </p:nvSpPr>
        <p:spPr>
          <a:xfrm>
            <a:off x="6648839" y="2998980"/>
            <a:ext cx="381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0" dirty="0"/>
              <a:t>KARTHIK</a:t>
            </a:r>
            <a:endParaRPr lang="en-IN" sz="3200" spc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C6451-7BF0-45F5-B2DA-56941BFB62FD}"/>
              </a:ext>
            </a:extLst>
          </p:cNvPr>
          <p:cNvSpPr txBox="1"/>
          <p:nvPr/>
        </p:nvSpPr>
        <p:spPr>
          <a:xfrm>
            <a:off x="6718817" y="4463475"/>
            <a:ext cx="260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0" dirty="0"/>
              <a:t>APARNA</a:t>
            </a:r>
            <a:endParaRPr lang="en-IN" sz="3200" spc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4C6E4-9542-B55A-F638-F181931DE792}"/>
              </a:ext>
            </a:extLst>
          </p:cNvPr>
          <p:cNvSpPr txBox="1"/>
          <p:nvPr/>
        </p:nvSpPr>
        <p:spPr>
          <a:xfrm>
            <a:off x="2519265" y="3033202"/>
            <a:ext cx="381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0" dirty="0"/>
              <a:t>Karthik   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0B527-E904-C97D-8734-44BE8D6A5B0D}"/>
              </a:ext>
            </a:extLst>
          </p:cNvPr>
          <p:cNvSpPr txBox="1"/>
          <p:nvPr/>
        </p:nvSpPr>
        <p:spPr>
          <a:xfrm>
            <a:off x="2662335" y="4463476"/>
            <a:ext cx="357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0" dirty="0"/>
              <a:t>Aparna    -</a:t>
            </a:r>
            <a:endParaRPr lang="en-IN" sz="3200" spc="1000" dirty="0"/>
          </a:p>
        </p:txBody>
      </p:sp>
    </p:spTree>
    <p:extLst>
      <p:ext uri="{BB962C8B-B14F-4D97-AF65-F5344CB8AC3E}">
        <p14:creationId xmlns:p14="http://schemas.microsoft.com/office/powerpoint/2010/main" val="2254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-130629" y="0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2126-352E-2A15-3E17-07CE5F8456EB}"/>
              </a:ext>
            </a:extLst>
          </p:cNvPr>
          <p:cNvSpPr txBox="1"/>
          <p:nvPr/>
        </p:nvSpPr>
        <p:spPr>
          <a:xfrm>
            <a:off x="2951584" y="1129003"/>
            <a:ext cx="62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3500" dirty="0"/>
              <a:t>FLAMES</a:t>
            </a:r>
            <a:endParaRPr lang="en-IN" sz="8000" spc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F4CC1-AB04-9E07-B8B3-9FE7F9889F91}"/>
              </a:ext>
            </a:extLst>
          </p:cNvPr>
          <p:cNvSpPr txBox="1"/>
          <p:nvPr/>
        </p:nvSpPr>
        <p:spPr>
          <a:xfrm>
            <a:off x="4058817" y="3075057"/>
            <a:ext cx="78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2000" dirty="0"/>
              <a:t>KARTHIK</a:t>
            </a:r>
            <a:endParaRPr lang="en-IN" sz="4000" spc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513DE-AC0B-0823-C890-A2B94E6D36D0}"/>
              </a:ext>
            </a:extLst>
          </p:cNvPr>
          <p:cNvSpPr txBox="1"/>
          <p:nvPr/>
        </p:nvSpPr>
        <p:spPr>
          <a:xfrm>
            <a:off x="4292082" y="4333935"/>
            <a:ext cx="78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2000" dirty="0"/>
              <a:t>APARNA</a:t>
            </a:r>
            <a:endParaRPr lang="en-IN" sz="4000" spc="2000" dirty="0"/>
          </a:p>
        </p:txBody>
      </p:sp>
    </p:spTree>
    <p:extLst>
      <p:ext uri="{BB962C8B-B14F-4D97-AF65-F5344CB8AC3E}">
        <p14:creationId xmlns:p14="http://schemas.microsoft.com/office/powerpoint/2010/main" val="8058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0B9B-B222-D4B0-E4EB-196B22E242D3}"/>
              </a:ext>
            </a:extLst>
          </p:cNvPr>
          <p:cNvSpPr/>
          <p:nvPr/>
        </p:nvSpPr>
        <p:spPr>
          <a:xfrm>
            <a:off x="0" y="16224"/>
            <a:ext cx="12549674" cy="6923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2126-352E-2A15-3E17-07CE5F8456EB}"/>
              </a:ext>
            </a:extLst>
          </p:cNvPr>
          <p:cNvSpPr txBox="1"/>
          <p:nvPr/>
        </p:nvSpPr>
        <p:spPr>
          <a:xfrm>
            <a:off x="3130421" y="1556819"/>
            <a:ext cx="62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3500" dirty="0"/>
              <a:t>FLAMES</a:t>
            </a:r>
            <a:endParaRPr lang="en-IN" sz="8000" spc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F4CC1-AB04-9E07-B8B3-9FE7F9889F91}"/>
              </a:ext>
            </a:extLst>
          </p:cNvPr>
          <p:cNvSpPr txBox="1"/>
          <p:nvPr/>
        </p:nvSpPr>
        <p:spPr>
          <a:xfrm>
            <a:off x="4058817" y="3075057"/>
            <a:ext cx="78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2000" dirty="0"/>
              <a:t>KARTHIK</a:t>
            </a:r>
            <a:endParaRPr lang="en-IN" sz="4000" spc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513DE-AC0B-0823-C890-A2B94E6D36D0}"/>
              </a:ext>
            </a:extLst>
          </p:cNvPr>
          <p:cNvSpPr txBox="1"/>
          <p:nvPr/>
        </p:nvSpPr>
        <p:spPr>
          <a:xfrm>
            <a:off x="4292082" y="4333935"/>
            <a:ext cx="78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2000" dirty="0"/>
              <a:t>APARNA</a:t>
            </a:r>
            <a:endParaRPr lang="en-IN" sz="4000" spc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2E723C-7086-AAB0-9FE3-49F04BA2C5EC}"/>
              </a:ext>
            </a:extLst>
          </p:cNvPr>
          <p:cNvCxnSpPr>
            <a:cxnSpLocks/>
          </p:cNvCxnSpPr>
          <p:nvPr/>
        </p:nvCxnSpPr>
        <p:spPr>
          <a:xfrm>
            <a:off x="5298831" y="4405558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8F7DCD-F351-2FE6-C7C3-BE84A40633F0}"/>
              </a:ext>
            </a:extLst>
          </p:cNvPr>
          <p:cNvCxnSpPr>
            <a:cxnSpLocks/>
          </p:cNvCxnSpPr>
          <p:nvPr/>
        </p:nvCxnSpPr>
        <p:spPr>
          <a:xfrm>
            <a:off x="4487308" y="3024554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00B565-EF55-07BE-FF02-A1D84B6992F4}"/>
              </a:ext>
            </a:extLst>
          </p:cNvPr>
          <p:cNvCxnSpPr>
            <a:cxnSpLocks/>
          </p:cNvCxnSpPr>
          <p:nvPr/>
        </p:nvCxnSpPr>
        <p:spPr>
          <a:xfrm>
            <a:off x="4159062" y="4357306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3651C-8FF5-28CD-D5F8-60D12E589658}"/>
              </a:ext>
            </a:extLst>
          </p:cNvPr>
          <p:cNvCxnSpPr>
            <a:cxnSpLocks/>
          </p:cNvCxnSpPr>
          <p:nvPr/>
        </p:nvCxnSpPr>
        <p:spPr>
          <a:xfrm>
            <a:off x="4967954" y="1822999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3BF418-600C-B234-036E-BC06A603A152}"/>
              </a:ext>
            </a:extLst>
          </p:cNvPr>
          <p:cNvCxnSpPr>
            <a:cxnSpLocks/>
          </p:cNvCxnSpPr>
          <p:nvPr/>
        </p:nvCxnSpPr>
        <p:spPr>
          <a:xfrm>
            <a:off x="6840776" y="4283432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D39119-91F0-44FE-379C-0A440B367A33}"/>
              </a:ext>
            </a:extLst>
          </p:cNvPr>
          <p:cNvCxnSpPr>
            <a:cxnSpLocks/>
          </p:cNvCxnSpPr>
          <p:nvPr/>
        </p:nvCxnSpPr>
        <p:spPr>
          <a:xfrm>
            <a:off x="5120354" y="3084786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60E77-001B-808C-7BE2-6F62B9E5201C}"/>
              </a:ext>
            </a:extLst>
          </p:cNvPr>
          <p:cNvCxnSpPr>
            <a:cxnSpLocks/>
          </p:cNvCxnSpPr>
          <p:nvPr/>
        </p:nvCxnSpPr>
        <p:spPr>
          <a:xfrm>
            <a:off x="5769195" y="4299588"/>
            <a:ext cx="633046" cy="80889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99BE61-2B62-9359-DC1F-B415F3A81A09}"/>
              </a:ext>
            </a:extLst>
          </p:cNvPr>
          <p:cNvSpPr txBox="1"/>
          <p:nvPr/>
        </p:nvSpPr>
        <p:spPr>
          <a:xfrm>
            <a:off x="1165489" y="259090"/>
            <a:ext cx="1115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In this step it will cancel out the similar characters and count the remaining and store.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9333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6288C-221C-2A52-2390-FD0B37F3B735}"/>
              </a:ext>
            </a:extLst>
          </p:cNvPr>
          <p:cNvSpPr/>
          <p:nvPr/>
        </p:nvSpPr>
        <p:spPr>
          <a:xfrm>
            <a:off x="0" y="-175846"/>
            <a:ext cx="15884769" cy="7854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F3954-BF54-F774-7059-9841CE600102}"/>
              </a:ext>
            </a:extLst>
          </p:cNvPr>
          <p:cNvSpPr txBox="1"/>
          <p:nvPr/>
        </p:nvSpPr>
        <p:spPr>
          <a:xfrm>
            <a:off x="914401" y="2121877"/>
            <a:ext cx="1141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Now checking the number of unsimilar characters we get it as 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E6882-FA08-7659-BEC5-19C015913D9B}"/>
              </a:ext>
            </a:extLst>
          </p:cNvPr>
          <p:cNvSpPr txBox="1"/>
          <p:nvPr/>
        </p:nvSpPr>
        <p:spPr>
          <a:xfrm>
            <a:off x="914401" y="3029036"/>
            <a:ext cx="10761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Checking the left over characters and executing we will get to know their relationship.</a:t>
            </a:r>
            <a:endParaRPr lang="en-IN" sz="3200" b="1" i="1" dirty="0"/>
          </a:p>
        </p:txBody>
      </p:sp>
    </p:spTree>
    <p:extLst>
      <p:ext uri="{BB962C8B-B14F-4D97-AF65-F5344CB8AC3E}">
        <p14:creationId xmlns:p14="http://schemas.microsoft.com/office/powerpoint/2010/main" val="19155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E36DB5-9967-9F6E-B10B-4CC5EF544D85}"/>
              </a:ext>
            </a:extLst>
          </p:cNvPr>
          <p:cNvSpPr/>
          <p:nvPr/>
        </p:nvSpPr>
        <p:spPr>
          <a:xfrm>
            <a:off x="0" y="-111967"/>
            <a:ext cx="12652310" cy="696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B9B9D-1414-5B62-9DE4-B209265CB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7" b="89882" l="10000" r="90000">
                        <a14:foregroundMark x1="47333" y1="9882" x2="50667" y2="9882"/>
                        <a14:foregroundMark x1="49333" y1="5647" x2="45000" y2="6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3" y="1404937"/>
            <a:ext cx="2857500" cy="404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7EFAD-AAA7-D9D7-A8B2-C181315F8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375" y1="30000" x2="52031" y2="2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07" y="1140766"/>
            <a:ext cx="4312297" cy="4312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9FCA6-15E0-2A2F-FC5B-CCF6EF46BFD8}"/>
              </a:ext>
            </a:extLst>
          </p:cNvPr>
          <p:cNvSpPr txBox="1"/>
          <p:nvPr/>
        </p:nvSpPr>
        <p:spPr>
          <a:xfrm>
            <a:off x="5656384" y="273733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AA257-D3BB-2B91-641B-CA6BAADE3EF4}"/>
              </a:ext>
            </a:extLst>
          </p:cNvPr>
          <p:cNvSpPr txBox="1"/>
          <p:nvPr/>
        </p:nvSpPr>
        <p:spPr>
          <a:xfrm>
            <a:off x="505035" y="5453062"/>
            <a:ext cx="373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KARTHIK</a:t>
            </a:r>
            <a:endParaRPr lang="en-IN" sz="36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5AB65-CB3C-3189-985D-EA13F62F4D0C}"/>
              </a:ext>
            </a:extLst>
          </p:cNvPr>
          <p:cNvSpPr txBox="1"/>
          <p:nvPr/>
        </p:nvSpPr>
        <p:spPr>
          <a:xfrm>
            <a:off x="9071120" y="5394068"/>
            <a:ext cx="373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APARNA</a:t>
            </a:r>
            <a:endParaRPr lang="en-IN" sz="3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66F3-64CB-D7C8-EA01-2B71D44C2991}"/>
              </a:ext>
            </a:extLst>
          </p:cNvPr>
          <p:cNvSpPr txBox="1"/>
          <p:nvPr/>
        </p:nvSpPr>
        <p:spPr>
          <a:xfrm>
            <a:off x="3505198" y="553430"/>
            <a:ext cx="543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THE RELATIONSHIP:</a:t>
            </a:r>
            <a:endParaRPr lang="en-IN" sz="4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F1336-024B-5510-B3A0-3B51C7B50245}"/>
              </a:ext>
            </a:extLst>
          </p:cNvPr>
          <p:cNvSpPr txBox="1"/>
          <p:nvPr/>
        </p:nvSpPr>
        <p:spPr>
          <a:xfrm>
            <a:off x="4550677" y="1649307"/>
            <a:ext cx="383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spc="300" dirty="0">
                <a:solidFill>
                  <a:srgbClr val="002060"/>
                </a:solidFill>
              </a:rPr>
              <a:t>ENEMIES</a:t>
            </a:r>
            <a:endParaRPr lang="en-IN" sz="5400" b="1" i="1" spc="300" dirty="0">
              <a:solidFill>
                <a:srgbClr val="00206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7A1017-0FEC-6DF1-AE0C-9EECFEB1A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0667" y1="34222" x2="58667" y2="42667"/>
                        <a14:foregroundMark x1="37778" y1="48000" x2="31556" y2="5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34" y="2894731"/>
            <a:ext cx="1514014" cy="15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247</Words>
  <Application>Microsoft Office PowerPoint</Application>
  <PresentationFormat>Widescreen</PresentationFormat>
  <Paragraphs>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 Display</vt:lpstr>
      <vt:lpstr>Arial</vt:lpstr>
      <vt:lpstr>Calibri</vt:lpstr>
      <vt:lpstr>Calibri Light</vt:lpstr>
      <vt:lpstr>Comic Sans MS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</dc:creator>
  <cp:lastModifiedBy>meghana inti</cp:lastModifiedBy>
  <cp:revision>13</cp:revision>
  <dcterms:created xsi:type="dcterms:W3CDTF">2023-12-26T18:26:43Z</dcterms:created>
  <dcterms:modified xsi:type="dcterms:W3CDTF">2023-12-27T10:34:36Z</dcterms:modified>
</cp:coreProperties>
</file>