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862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183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79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6398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177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8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4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2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1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2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338" y="4081550"/>
            <a:ext cx="8915399" cy="928588"/>
          </a:xfrm>
        </p:spPr>
        <p:txBody>
          <a:bodyPr/>
          <a:lstStyle/>
          <a:p>
            <a:r>
              <a:rPr lang="en-US" dirty="0" smtClean="0"/>
              <a:t>Pew </a:t>
            </a:r>
            <a:r>
              <a:rPr lang="en-US" dirty="0" err="1" smtClean="0"/>
              <a:t>Pew</a:t>
            </a:r>
            <a:r>
              <a:rPr lang="en-US" dirty="0"/>
              <a:t> </a:t>
            </a:r>
            <a:r>
              <a:rPr lang="en-US" dirty="0" smtClean="0"/>
              <a:t>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0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5745" y="423950"/>
            <a:ext cx="325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Game Idea</a:t>
            </a:r>
            <a:endParaRPr lang="en-US" sz="3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13904" y="2219499"/>
            <a:ext cx="9800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game will be a first person shooter. </a:t>
            </a:r>
            <a:r>
              <a:rPr lang="en-US" sz="2000" dirty="0" smtClean="0"/>
              <a:t>You can only move left and right. </a:t>
            </a:r>
          </a:p>
          <a:p>
            <a:r>
              <a:rPr lang="en-US" sz="2000" dirty="0" smtClean="0"/>
              <a:t>Enemies will start spawning walking towards player. Player have to prevent the enemies to reach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89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420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Game Mechanics</a:t>
            </a:r>
            <a:endParaRPr lang="en-US" sz="3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55962" y="1479665"/>
            <a:ext cx="9800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Left click to 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and D to move left and 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Gain health by shooting at health pack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Win Condition : Surviving a certain amount of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Lose Condition : losing all the health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75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379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Game Features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84174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379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Art Style</a:t>
            </a:r>
          </a:p>
        </p:txBody>
      </p:sp>
      <p:pic>
        <p:nvPicPr>
          <p:cNvPr id="1026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3" y="1516385"/>
            <a:ext cx="6137160" cy="358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4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849" y="374074"/>
            <a:ext cx="379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Version Control</a:t>
            </a:r>
            <a:endParaRPr lang="en-US" sz="3600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77193" y="1471352"/>
            <a:ext cx="818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811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84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Pew Pew Shooter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jamal shooting simulator</dc:title>
  <dc:creator>student</dc:creator>
  <cp:lastModifiedBy>student</cp:lastModifiedBy>
  <cp:revision>4</cp:revision>
  <dcterms:created xsi:type="dcterms:W3CDTF">2022-11-09T04:43:05Z</dcterms:created>
  <dcterms:modified xsi:type="dcterms:W3CDTF">2022-11-10T02:27:23Z</dcterms:modified>
</cp:coreProperties>
</file>