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6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18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7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6398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7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8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338" y="4081550"/>
            <a:ext cx="8915399" cy="928588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Shoot Out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0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41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Project Prototype</a:t>
            </a:r>
            <a:endParaRPr lang="en-US" sz="3600" u="sng" dirty="0" smtClean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8758" y="1820486"/>
            <a:ext cx="660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---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745" y="423950"/>
            <a:ext cx="325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Game </a:t>
            </a:r>
            <a:r>
              <a:rPr lang="en-US" sz="3600" u="sng" dirty="0" smtClean="0">
                <a:latin typeface="Comic Sans MS" panose="030F0702030302020204" pitchFamily="66" charset="0"/>
              </a:rPr>
              <a:t>Idea</a:t>
            </a:r>
            <a:endParaRPr lang="en-US" sz="3600" u="sng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904" y="2219499"/>
            <a:ext cx="9800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Our game will be a first person shooter. </a:t>
            </a:r>
            <a:r>
              <a:rPr lang="en-US" sz="2000" dirty="0" smtClean="0">
                <a:latin typeface="Comic Sans MS" panose="030F0702030302020204" pitchFamily="66" charset="0"/>
              </a:rPr>
              <a:t>You can only move left and right.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Enemies will start </a:t>
            </a:r>
            <a:r>
              <a:rPr lang="en-US" sz="2000" dirty="0" smtClean="0">
                <a:latin typeface="Comic Sans MS" panose="030F0702030302020204" pitchFamily="66" charset="0"/>
              </a:rPr>
              <a:t>spawning in th</a:t>
            </a:r>
            <a:r>
              <a:rPr lang="en-US" sz="2000" dirty="0" smtClean="0">
                <a:latin typeface="Comic Sans MS" panose="030F0702030302020204" pitchFamily="66" charset="0"/>
              </a:rPr>
              <a:t>e level</a:t>
            </a:r>
            <a:r>
              <a:rPr lang="en-US" sz="2000" dirty="0" smtClean="0">
                <a:latin typeface="Comic Sans MS" panose="030F0702030302020204" pitchFamily="66" charset="0"/>
              </a:rPr>
              <a:t> and starts walking </a:t>
            </a:r>
            <a:r>
              <a:rPr lang="en-US" sz="2000" dirty="0" smtClean="0">
                <a:latin typeface="Comic Sans MS" panose="030F0702030302020204" pitchFamily="66" charset="0"/>
              </a:rPr>
              <a:t>towards </a:t>
            </a:r>
            <a:r>
              <a:rPr lang="en-US" sz="2000" dirty="0" smtClean="0">
                <a:latin typeface="Comic Sans MS" panose="030F0702030302020204" pitchFamily="66" charset="0"/>
              </a:rPr>
              <a:t>the player</a:t>
            </a:r>
            <a:r>
              <a:rPr lang="en-US" sz="2000" dirty="0" smtClean="0">
                <a:latin typeface="Comic Sans MS" panose="030F0702030302020204" pitchFamily="66" charset="0"/>
              </a:rPr>
              <a:t>. Player have to prevent the enemies to reach them.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3194" y="324198"/>
            <a:ext cx="420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Game </a:t>
            </a:r>
            <a:r>
              <a:rPr lang="en-US" sz="3600" u="sng" dirty="0" smtClean="0">
                <a:latin typeface="Comic Sans MS" panose="030F0702030302020204" pitchFamily="66" charset="0"/>
              </a:rPr>
              <a:t>Mechanics</a:t>
            </a:r>
            <a:endParaRPr lang="en-US" sz="3600" u="sng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6" y="1787235"/>
            <a:ext cx="9800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Left click to 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A and D to move left and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Gain health by shooting at health pack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Win Condition : Surviving a certain amount of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Lose Condition : losing all the health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Game </a:t>
            </a:r>
            <a:r>
              <a:rPr lang="en-US" sz="3600" u="sng" dirty="0" smtClean="0">
                <a:latin typeface="Comic Sans MS" panose="030F0702030302020204" pitchFamily="66" charset="0"/>
              </a:rPr>
              <a:t>Featur</a:t>
            </a:r>
            <a:r>
              <a:rPr lang="en-US" sz="3600" u="sng" dirty="0" smtClean="0"/>
              <a:t>es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78428" y="2136371"/>
            <a:ext cx="81381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Enemies shoot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Countdown Timer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   </a:t>
            </a:r>
            <a:r>
              <a:rPr lang="en-US" sz="2000" dirty="0" smtClean="0">
                <a:latin typeface="Comic Sans MS" panose="030F0702030302020204" pitchFamily="66" charset="0"/>
              </a:rPr>
              <a:t>- If the player killed an enemy the countdown timer increases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by a certain amount.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Enemy speed increase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- After a certain amount of time, the speed of the enemies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4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784" y="205055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Art Style</a:t>
            </a:r>
          </a:p>
        </p:txBody>
      </p:sp>
      <p:pic>
        <p:nvPicPr>
          <p:cNvPr id="1026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1" y="1020405"/>
            <a:ext cx="3975851" cy="23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ands-On: Time Crisis 4 | W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61" y="1020405"/>
            <a:ext cx="5105861" cy="28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Crisis 3 (Game) - Giant Bo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7" y="3677690"/>
            <a:ext cx="4128324" cy="28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Version Control</a:t>
            </a:r>
          </a:p>
        </p:txBody>
      </p:sp>
      <p:pic>
        <p:nvPicPr>
          <p:cNvPr id="2050" name="Picture 2" descr="GitHub Logo, symbol, meaning, history,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38" y="2075982"/>
            <a:ext cx="5936937" cy="25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41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Project Timeline</a:t>
            </a:r>
            <a:endParaRPr lang="en-US" sz="3600" u="sng" dirty="0" smtClean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2253" y="1928552"/>
            <a:ext cx="6608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Week 1: Brainstorming ideas for the game, finding assets and </a:t>
            </a:r>
            <a:r>
              <a:rPr lang="en-US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reating the prototype </a:t>
            </a:r>
            <a:r>
              <a:rPr lang="en-US" dirty="0" smtClean="0">
                <a:latin typeface="Comic Sans MS" panose="030F0702030302020204" pitchFamily="66" charset="0"/>
              </a:rPr>
              <a:t>of what the game idea 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Week 2: Development of the game, debugging the game, fixing if there is a bug i</a:t>
            </a:r>
            <a:r>
              <a:rPr lang="en-US" dirty="0" smtClean="0">
                <a:latin typeface="Comic Sans MS" panose="030F0702030302020204" pitchFamily="66" charset="0"/>
              </a:rPr>
              <a:t>n the game. Creating </a:t>
            </a:r>
            <a:r>
              <a:rPr lang="en-US" smtClean="0">
                <a:latin typeface="Comic Sans MS" panose="030F0702030302020204" pitchFamily="66" charset="0"/>
              </a:rPr>
              <a:t>the test case.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6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41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Project Workflow</a:t>
            </a:r>
            <a:endParaRPr lang="en-US" sz="3600" u="sng" dirty="0" smtClean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3739" y="1895300"/>
            <a:ext cx="8478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Wynn: Player movement, Player mechanics, enemy spawning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Lucas: Enhancement of the game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</a:t>
            </a:r>
            <a:r>
              <a:rPr lang="en-US" sz="2000" dirty="0" smtClean="0">
                <a:latin typeface="Comic Sans MS" panose="030F0702030302020204" pitchFamily="66" charset="0"/>
              </a:rPr>
              <a:t>(Implementing the increase of the countdown timer,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</a:t>
            </a:r>
            <a:r>
              <a:rPr lang="en-US" sz="2000" dirty="0" smtClean="0">
                <a:latin typeface="Comic Sans MS" panose="030F0702030302020204" pitchFamily="66" charset="0"/>
              </a:rPr>
              <a:t> increase the speed of the enemies, etc.)</a:t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err="1" smtClean="0">
                <a:latin typeface="Comic Sans MS" panose="030F0702030302020204" pitchFamily="66" charset="0"/>
              </a:rPr>
              <a:t>Vanness</a:t>
            </a:r>
            <a:r>
              <a:rPr lang="en-US" sz="2000" dirty="0" smtClean="0">
                <a:latin typeface="Comic Sans MS" panose="030F0702030302020204" pitchFamily="66" charset="0"/>
              </a:rPr>
              <a:t>: Finding of the assets and adding it into the game, Game UI.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41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Comic Sans MS" panose="030F0702030302020204" pitchFamily="66" charset="0"/>
              </a:rPr>
              <a:t>Project Plan</a:t>
            </a:r>
            <a:endParaRPr lang="en-US" sz="3600" u="sng" dirty="0" smtClean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6205" y="1978427"/>
            <a:ext cx="660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72670"/>
              </p:ext>
            </p:extLst>
          </p:nvPr>
        </p:nvGraphicFramePr>
        <p:xfrm>
          <a:off x="1774306" y="138468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92">
                  <a:extLst>
                    <a:ext uri="{9D8B030D-6E8A-4147-A177-3AD203B41FA5}">
                      <a16:colId xmlns:a16="http://schemas.microsoft.com/office/drawing/2014/main" val="3298456589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563574905"/>
                    </a:ext>
                  </a:extLst>
                </a:gridCol>
                <a:gridCol w="6228080">
                  <a:extLst>
                    <a:ext uri="{9D8B030D-6E8A-4147-A177-3AD203B41FA5}">
                      <a16:colId xmlns:a16="http://schemas.microsoft.com/office/drawing/2014/main" val="359713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to 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2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 creation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2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 Creation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5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 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0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assets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Fixing the game if there is a</a:t>
                      </a:r>
                      <a:r>
                        <a:rPr lang="en-US" baseline="0" dirty="0" smtClean="0"/>
                        <a:t> 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Finalizing the game and Test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1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10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245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Comic Sans MS</vt:lpstr>
      <vt:lpstr>Wingdings 3</vt:lpstr>
      <vt:lpstr>Wisp</vt:lpstr>
      <vt:lpstr>Shoot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jamal shooting simulator</dc:title>
  <dc:creator>student</dc:creator>
  <cp:lastModifiedBy>student</cp:lastModifiedBy>
  <cp:revision>10</cp:revision>
  <dcterms:created xsi:type="dcterms:W3CDTF">2022-11-09T04:43:05Z</dcterms:created>
  <dcterms:modified xsi:type="dcterms:W3CDTF">2022-11-10T03:27:49Z</dcterms:modified>
</cp:coreProperties>
</file>