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BB838-5A91-656A-98CB-536EAE3E7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82C3D-D65D-3887-8214-1A25BEC4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5A85E-4D32-B0AF-370C-F1443DC3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0FC65-0A29-7F67-4FAF-610EBF7F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1627B-4B7B-7C40-6F1D-9FF088CC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9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69115-09F3-79FA-A7C8-2D98060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35295-8692-3AE2-644E-1141B2CA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F5292-3C9C-48DE-93BE-3E155715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9BE96-E73B-88BD-FDC8-CE89E900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D3997-1295-4F5E-8859-72015EA8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EA8B43-E390-C590-3935-30B4416C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97CF42-26BE-270D-797B-25E2E19E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69F42-9C10-B288-0387-1EE2794E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69380-A022-6B2B-2708-6FB1657F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FE21-BA7B-47D5-7079-3453510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564F4-B6B2-987A-3679-20979C02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E7CDC-7F66-6DD0-B746-236FE36A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C920-2984-3066-6964-B1DBF488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21D20-AF93-BDF7-29EA-087C25B0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F7044-868E-87ED-42D4-C96F3CFB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6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ECFD-726D-4CCD-CE03-013F536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8669E-7F98-5514-9C6E-E1107D67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FAD83-ED62-7C79-A043-EF4A3E6A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8A8DE-5518-B5A8-7ED9-55E23FEC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D8D53-2002-ABD7-54F9-79A836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2C3E0-C446-D0BD-03A6-6E36651A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70BDC-76D0-DA6E-6AF8-88336C091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9BF546-452F-5576-8FF0-DD547D2E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E3962-7FEB-A8BA-877B-EC20D54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326997-64F0-6363-4D82-14D223A9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4E8D0-9EFF-392D-04F8-711B9021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11988-137D-58EE-08F2-0D5FDE2F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E750B-25A3-CA6C-212C-2C43FEF1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E318DC-9E43-1092-7999-9756223D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5064DE-892A-6A17-6EF1-4D51592D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0A4186-7705-DD0C-D1A7-A21B11144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D1452E-B50A-7147-D5C6-50D33317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2F8124-E3D2-260A-7A70-C9AC3B21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EACA24-65DA-784E-A86D-4C9C2EC2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86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2EB8B-AEFA-B295-4043-ECA3CB60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2F254D-72BC-7A14-7928-6230D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37930-C8D8-AF03-62EA-4048AA31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47200F-314A-DD05-7DFD-7355C8E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3105D-4FF9-E3C4-79D5-2266EF9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42823A-3A5F-EA71-5F29-CCD8EFF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F8C31-368D-E760-F904-FEE90F62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7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504E3-5C6C-363B-D27F-506E4EB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9C46B-8DF3-E58F-59E4-83A1370D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CEA3E2-7480-3C1C-2BEE-0B7085E8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B5DD7-65B5-61F1-ABD8-E7776355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53ADA3-1871-D1A8-A64E-295CF614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552EA-8D1C-15B3-44F7-332A9A2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3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752B3-0E38-1856-C13A-DEE9872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680177-B0E3-9EB0-DEB1-9E73D6FC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0D6CA-3B51-E6E6-01EE-EC158B2C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B66F7-14C4-036B-2AF3-6EDB120A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C9083-6FC3-6102-2D3A-2AB6E476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07672-E385-CB9E-0007-E217AEA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D6F2D-4F4A-C7E8-51BA-825D145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B4E01-0B76-D914-2E17-0BEF0AA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8770-90BE-104A-8EB9-44389F62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2874-C95A-498B-905A-110740C445FF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4C745-11F1-61EA-F088-EE010A10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95D05-8E1A-C242-60F9-DABCD140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9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2C5BD-0D45-B6A0-9C4F-ABF2B31D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3318"/>
            <a:ext cx="12192000" cy="39713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本日はありがとう</a:t>
            </a:r>
            <a:br>
              <a:rPr kumimoji="1" lang="en-US" altLang="ja-JP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7103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DD321-97D7-C3C7-9998-C0042E19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46131-4B84-0164-2B95-9D7147AC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本日はありがとう ございました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本日はありがとうございました</dc:title>
  <dc:creator>T20190076356</dc:creator>
  <cp:lastModifiedBy>T20190076356</cp:lastModifiedBy>
  <cp:revision>3</cp:revision>
  <cp:lastPrinted>2022-10-28T06:08:16Z</cp:lastPrinted>
  <dcterms:created xsi:type="dcterms:W3CDTF">2022-10-27T13:53:59Z</dcterms:created>
  <dcterms:modified xsi:type="dcterms:W3CDTF">2022-10-28T10:00:26Z</dcterms:modified>
</cp:coreProperties>
</file>