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CFF"/>
    <a:srgbClr val="FF7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09A8E-9F60-45E0-BE58-2B3A6E28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F8CB76-D645-43DA-A758-997CB9D5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2AEC0-3AB6-4193-B616-55064F8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3ED6D-67C5-40C9-8E27-51E24F8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242A-1DA3-4AD7-B9B6-0C2C973D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1D52-F060-4C3F-95BE-77AB889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65C0D0-4937-4D74-9111-55857DC9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16C36-EDBB-4C40-B4E3-1898571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33788-5418-4427-88E9-2463BD36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6DACB-758B-4002-B8DB-E5FDDDC0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ABCBCE-AFD0-40D9-8B76-5A22E8BD0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69EE3C-5883-42EB-96A8-F3791A64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B4DD6-583A-4D56-B8E6-5D702A2F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60EF9A-80E5-48A5-9987-4C969871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BB601-0E40-4F6A-9AF3-763C432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21469-6F28-4A9F-A91F-C04DE0FF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096D4-BA37-4A1D-83AE-66EF63C9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C96-B995-4B15-B078-C1E5977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FA2A6-F95D-48C2-9FBA-3C606CBA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0B2AA-65EA-4E63-846A-03BCC2BD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F0FA5-3D73-46BD-BDA5-D7F28F16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7D2419-F81D-4C00-B302-9E4DE382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D1732-6CF0-47D4-98E7-7D9EA178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9052F-2CCB-4F6A-A116-F19CFD3F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01F8F-612F-4609-9469-43DEED3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9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A041F-7CDD-49BA-A9F5-F321BBCE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3991D-98E8-4D05-BFC1-1F4AC8D2F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DA393F-6EDD-49BC-B979-5634BAA6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810B8-527B-4AD8-9C79-33A2A576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AD8BF-1610-4B89-BD3E-68D5FAF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06B4B-0735-4348-B3DC-E02F63CD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D2950-CC40-430F-A2DF-0E0B7320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D8565E-464A-44A5-9709-79BAE12E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BC1E63-5738-4A8E-A183-BD72B854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8E25-A14C-4A23-B4DA-48746CBEC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BFA31E-B965-4A76-84A0-3B4E0926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CF852E-CC6E-4842-84F4-DDCCB7B4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76C7D1-A252-4AE0-9776-8BD26AA0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2CAA26-AAC0-4F33-B0EE-46E44EA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EDE7-0A07-49B8-9208-24B005C4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D2954-12A2-4CEC-A0B3-FE4E1EDD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36C04D-967E-4D80-A53C-C8C9DF77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96A1A7-A1EE-46BF-B2D8-9B19F907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5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202425-B898-4884-8C64-A72D2C71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0E2E88-3B20-4529-AA15-DA1AE6E1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0B7C58-E795-4C7D-8F93-B0071C76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3C0CD-B0BA-442D-A81D-DA76343E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3FCE5-F793-4733-93CF-9E7ADAB6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E7C170-A47E-419F-9ECC-31292506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2F4294-4AAD-4875-9BD7-C16E62B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72132-0CF5-4C18-AFC3-57994586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7CEB5-BD6E-4B99-B788-9286D816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5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D38E5-0C97-4069-9348-23049DC7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AB6930-A970-40E6-9FD7-5B0F6CF93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2A3FBD-DE4F-4ACD-A1EE-EA85CAD0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11869-82DE-4653-88CC-2CDDD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46B6-6E07-4E4B-AEE6-30299DF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C2CD53-F125-48F5-9BA7-9789E94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42A942-E4D0-4D26-9268-2088549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B9557-CF70-4B73-9C13-214A38D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7CB3B-1F04-4A16-901F-5DC09909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B63D-8CDB-4FD6-AF22-6FB2F46C2F99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C1B19-DA82-4898-924C-494D725A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72CDC-A22F-44FE-856A-8E80E3FC5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D5B6-3D61-42A8-8A2A-0EDA3A05B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5E8EA8-4E93-49B2-8CA5-B59605355425}"/>
              </a:ext>
            </a:extLst>
          </p:cNvPr>
          <p:cNvSpPr/>
          <p:nvPr/>
        </p:nvSpPr>
        <p:spPr>
          <a:xfrm>
            <a:off x="1832016" y="1154079"/>
            <a:ext cx="5824800" cy="3600000"/>
          </a:xfrm>
          <a:prstGeom prst="roundRect">
            <a:avLst/>
          </a:prstGeom>
          <a:solidFill>
            <a:srgbClr val="FF73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2ABD6B43-EEE5-48F3-B72E-4742DC18F122}"/>
              </a:ext>
            </a:extLst>
          </p:cNvPr>
          <p:cNvSpPr/>
          <p:nvPr/>
        </p:nvSpPr>
        <p:spPr>
          <a:xfrm rot="5400000">
            <a:off x="8130073" y="862605"/>
            <a:ext cx="2096780" cy="215050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論理積ゲート 5">
            <a:extLst>
              <a:ext uri="{FF2B5EF4-FFF2-40B4-BE49-F238E27FC236}">
                <a16:creationId xmlns:a16="http://schemas.microsoft.com/office/drawing/2014/main" id="{09023A35-03BE-4642-8B86-AE55BA002486}"/>
              </a:ext>
            </a:extLst>
          </p:cNvPr>
          <p:cNvSpPr/>
          <p:nvPr/>
        </p:nvSpPr>
        <p:spPr>
          <a:xfrm rot="16200000">
            <a:off x="9437489" y="3429000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47D98539-480D-42FC-A30C-48EDFBF82C1B}"/>
              </a:ext>
            </a:extLst>
          </p:cNvPr>
          <p:cNvSpPr/>
          <p:nvPr/>
        </p:nvSpPr>
        <p:spPr>
          <a:xfrm rot="16200000">
            <a:off x="604007" y="1937857"/>
            <a:ext cx="2239861" cy="1635853"/>
          </a:xfrm>
          <a:prstGeom prst="chevron">
            <a:avLst>
              <a:gd name="adj" fmla="val 40256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05C492-83B1-4FEF-955F-44074F1DF287}"/>
              </a:ext>
            </a:extLst>
          </p:cNvPr>
          <p:cNvSpPr/>
          <p:nvPr/>
        </p:nvSpPr>
        <p:spPr>
          <a:xfrm>
            <a:off x="2995785" y="151713"/>
            <a:ext cx="58248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76E3436A-6774-441C-82FA-704FC157EA1B}"/>
              </a:ext>
            </a:extLst>
          </p:cNvPr>
          <p:cNvSpPr/>
          <p:nvPr/>
        </p:nvSpPr>
        <p:spPr>
          <a:xfrm rot="16200000">
            <a:off x="5025303" y="-870687"/>
            <a:ext cx="3420000" cy="5644800"/>
          </a:xfrm>
          <a:custGeom>
            <a:avLst/>
            <a:gdLst>
              <a:gd name="connsiteX0" fmla="*/ 0 w 3600001"/>
              <a:gd name="connsiteY0" fmla="*/ 0 h 5824801"/>
              <a:gd name="connsiteX1" fmla="*/ 2901061 w 3600001"/>
              <a:gd name="connsiteY1" fmla="*/ 0 h 5824801"/>
              <a:gd name="connsiteX2" fmla="*/ 3600001 w 3600001"/>
              <a:gd name="connsiteY2" fmla="*/ 2912401 h 5824801"/>
              <a:gd name="connsiteX3" fmla="*/ 2901061 w 3600001"/>
              <a:gd name="connsiteY3" fmla="*/ 5824801 h 5824801"/>
              <a:gd name="connsiteX4" fmla="*/ 0 w 3600001"/>
              <a:gd name="connsiteY4" fmla="*/ 5824801 h 5824801"/>
              <a:gd name="connsiteX5" fmla="*/ 698940 w 3600001"/>
              <a:gd name="connsiteY5" fmla="*/ 2912401 h 5824801"/>
              <a:gd name="connsiteX6" fmla="*/ 0 w 3600001"/>
              <a:gd name="connsiteY6" fmla="*/ 0 h 5824801"/>
              <a:gd name="connsiteX0" fmla="*/ 0 w 2918867"/>
              <a:gd name="connsiteY0" fmla="*/ 0 h 5824801"/>
              <a:gd name="connsiteX1" fmla="*/ 2901061 w 2918867"/>
              <a:gd name="connsiteY1" fmla="*/ 0 h 5824801"/>
              <a:gd name="connsiteX2" fmla="*/ 2918867 w 2918867"/>
              <a:gd name="connsiteY2" fmla="*/ 2875078 h 5824801"/>
              <a:gd name="connsiteX3" fmla="*/ 2901061 w 2918867"/>
              <a:gd name="connsiteY3" fmla="*/ 5824801 h 5824801"/>
              <a:gd name="connsiteX4" fmla="*/ 0 w 2918867"/>
              <a:gd name="connsiteY4" fmla="*/ 5824801 h 5824801"/>
              <a:gd name="connsiteX5" fmla="*/ 698940 w 2918867"/>
              <a:gd name="connsiteY5" fmla="*/ 2912401 h 5824801"/>
              <a:gd name="connsiteX6" fmla="*/ 0 w 2918867"/>
              <a:gd name="connsiteY6" fmla="*/ 0 h 5824801"/>
              <a:gd name="connsiteX0" fmla="*/ 0 w 2901061"/>
              <a:gd name="connsiteY0" fmla="*/ 0 h 5824801"/>
              <a:gd name="connsiteX1" fmla="*/ 2901061 w 2901061"/>
              <a:gd name="connsiteY1" fmla="*/ 0 h 5824801"/>
              <a:gd name="connsiteX2" fmla="*/ 2890875 w 2901061"/>
              <a:gd name="connsiteY2" fmla="*/ 2875078 h 5824801"/>
              <a:gd name="connsiteX3" fmla="*/ 2901061 w 2901061"/>
              <a:gd name="connsiteY3" fmla="*/ 5824801 h 5824801"/>
              <a:gd name="connsiteX4" fmla="*/ 0 w 2901061"/>
              <a:gd name="connsiteY4" fmla="*/ 5824801 h 5824801"/>
              <a:gd name="connsiteX5" fmla="*/ 698940 w 2901061"/>
              <a:gd name="connsiteY5" fmla="*/ 2912401 h 5824801"/>
              <a:gd name="connsiteX6" fmla="*/ 0 w 2901061"/>
              <a:gd name="connsiteY6" fmla="*/ 0 h 582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061" h="5824801">
                <a:moveTo>
                  <a:pt x="0" y="0"/>
                </a:moveTo>
                <a:lnTo>
                  <a:pt x="2901061" y="0"/>
                </a:lnTo>
                <a:cubicBezTo>
                  <a:pt x="2897666" y="958359"/>
                  <a:pt x="2894270" y="1916719"/>
                  <a:pt x="2890875" y="2875078"/>
                </a:cubicBezTo>
                <a:cubicBezTo>
                  <a:pt x="2894270" y="3858319"/>
                  <a:pt x="2897666" y="4841560"/>
                  <a:pt x="2901061" y="5824801"/>
                </a:cubicBezTo>
                <a:lnTo>
                  <a:pt x="0" y="5824801"/>
                </a:lnTo>
                <a:lnTo>
                  <a:pt x="698940" y="2912401"/>
                </a:lnTo>
                <a:lnTo>
                  <a:pt x="0" y="0"/>
                </a:lnTo>
                <a:close/>
              </a:path>
            </a:pathLst>
          </a:custGeom>
          <a:solidFill>
            <a:srgbClr val="FF73FA"/>
          </a:solidFill>
          <a:ln w="180000" cap="rnd">
            <a:solidFill>
              <a:srgbClr val="FF73F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E85A1B3E-47EC-4919-A760-C4D35156E483}"/>
              </a:ext>
            </a:extLst>
          </p:cNvPr>
          <p:cNvSpPr/>
          <p:nvPr/>
        </p:nvSpPr>
        <p:spPr>
          <a:xfrm rot="16200000">
            <a:off x="5025303" y="2083887"/>
            <a:ext cx="3420000" cy="5644800"/>
          </a:xfrm>
          <a:prstGeom prst="homePlate">
            <a:avLst>
              <a:gd name="adj" fmla="val 24668"/>
            </a:avLst>
          </a:prstGeom>
          <a:solidFill>
            <a:srgbClr val="788CFF"/>
          </a:solidFill>
          <a:ln w="180000" cap="rnd">
            <a:solidFill>
              <a:srgbClr val="788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CD47916B-0938-4CEA-93E0-1D13391F236A}"/>
              </a:ext>
            </a:extLst>
          </p:cNvPr>
          <p:cNvSpPr/>
          <p:nvPr/>
        </p:nvSpPr>
        <p:spPr>
          <a:xfrm>
            <a:off x="4183837" y="0"/>
            <a:ext cx="5824800" cy="3600000"/>
          </a:xfrm>
          <a:custGeom>
            <a:avLst/>
            <a:gdLst>
              <a:gd name="connsiteX0" fmla="*/ 3729 w 5824800"/>
              <a:gd name="connsiteY0" fmla="*/ 3429000 h 3600000"/>
              <a:gd name="connsiteX1" fmla="*/ 5821071 w 5824800"/>
              <a:gd name="connsiteY1" fmla="*/ 3429000 h 3600000"/>
              <a:gd name="connsiteX2" fmla="*/ 5809911 w 5824800"/>
              <a:gd name="connsiteY2" fmla="*/ 3484281 h 3600000"/>
              <a:gd name="connsiteX3" fmla="*/ 5635332 w 5824800"/>
              <a:gd name="connsiteY3" fmla="*/ 3600000 h 3600000"/>
              <a:gd name="connsiteX4" fmla="*/ 189468 w 5824800"/>
              <a:gd name="connsiteY4" fmla="*/ 3600000 h 3600000"/>
              <a:gd name="connsiteX5" fmla="*/ 14890 w 5824800"/>
              <a:gd name="connsiteY5" fmla="*/ 3484281 h 3600000"/>
              <a:gd name="connsiteX6" fmla="*/ 5821415 w 5824800"/>
              <a:gd name="connsiteY6" fmla="*/ 3427299 h 3600000"/>
              <a:gd name="connsiteX7" fmla="*/ 5824800 w 5824800"/>
              <a:gd name="connsiteY7" fmla="*/ 3429000 h 3600000"/>
              <a:gd name="connsiteX8" fmla="*/ 5821071 w 5824800"/>
              <a:gd name="connsiteY8" fmla="*/ 3429000 h 3600000"/>
              <a:gd name="connsiteX9" fmla="*/ 3385 w 5824800"/>
              <a:gd name="connsiteY9" fmla="*/ 3427299 h 3600000"/>
              <a:gd name="connsiteX10" fmla="*/ 3729 w 5824800"/>
              <a:gd name="connsiteY10" fmla="*/ 3429000 h 3600000"/>
              <a:gd name="connsiteX11" fmla="*/ 0 w 5824800"/>
              <a:gd name="connsiteY11" fmla="*/ 3429000 h 3600000"/>
              <a:gd name="connsiteX12" fmla="*/ 189468 w 5824800"/>
              <a:gd name="connsiteY12" fmla="*/ 0 h 3600000"/>
              <a:gd name="connsiteX13" fmla="*/ 5635332 w 5824800"/>
              <a:gd name="connsiteY13" fmla="*/ 0 h 3600000"/>
              <a:gd name="connsiteX14" fmla="*/ 5824800 w 5824800"/>
              <a:gd name="connsiteY14" fmla="*/ 189468 h 3600000"/>
              <a:gd name="connsiteX15" fmla="*/ 5824800 w 5824800"/>
              <a:gd name="connsiteY15" fmla="*/ 3410532 h 3600000"/>
              <a:gd name="connsiteX16" fmla="*/ 5821415 w 5824800"/>
              <a:gd name="connsiteY16" fmla="*/ 3427299 h 3600000"/>
              <a:gd name="connsiteX17" fmla="*/ 2912400 w 5824800"/>
              <a:gd name="connsiteY17" fmla="*/ 1965710 h 3600000"/>
              <a:gd name="connsiteX18" fmla="*/ 3385 w 5824800"/>
              <a:gd name="connsiteY18" fmla="*/ 3427299 h 3600000"/>
              <a:gd name="connsiteX19" fmla="*/ 0 w 5824800"/>
              <a:gd name="connsiteY19" fmla="*/ 3410532 h 3600000"/>
              <a:gd name="connsiteX20" fmla="*/ 0 w 5824800"/>
              <a:gd name="connsiteY20" fmla="*/ 189468 h 3600000"/>
              <a:gd name="connsiteX21" fmla="*/ 189468 w 5824800"/>
              <a:gd name="connsiteY21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24800" h="3600000">
                <a:moveTo>
                  <a:pt x="3729" y="3429000"/>
                </a:moveTo>
                <a:lnTo>
                  <a:pt x="5821071" y="3429000"/>
                </a:lnTo>
                <a:lnTo>
                  <a:pt x="5809911" y="3484281"/>
                </a:lnTo>
                <a:cubicBezTo>
                  <a:pt x="5781148" y="3552284"/>
                  <a:pt x="5713812" y="3600000"/>
                  <a:pt x="5635332" y="3600000"/>
                </a:cubicBezTo>
                <a:lnTo>
                  <a:pt x="189468" y="3600000"/>
                </a:lnTo>
                <a:cubicBezTo>
                  <a:pt x="110988" y="3600000"/>
                  <a:pt x="43653" y="3552284"/>
                  <a:pt x="14890" y="3484281"/>
                </a:cubicBezTo>
                <a:close/>
                <a:moveTo>
                  <a:pt x="5821415" y="3427299"/>
                </a:moveTo>
                <a:lnTo>
                  <a:pt x="5824800" y="3429000"/>
                </a:lnTo>
                <a:lnTo>
                  <a:pt x="5821071" y="3429000"/>
                </a:lnTo>
                <a:close/>
                <a:moveTo>
                  <a:pt x="3385" y="3427299"/>
                </a:moveTo>
                <a:lnTo>
                  <a:pt x="3729" y="3429000"/>
                </a:lnTo>
                <a:lnTo>
                  <a:pt x="0" y="3429000"/>
                </a:lnTo>
                <a:close/>
                <a:moveTo>
                  <a:pt x="189468" y="0"/>
                </a:moveTo>
                <a:lnTo>
                  <a:pt x="5635332" y="0"/>
                </a:lnTo>
                <a:cubicBezTo>
                  <a:pt x="5739972" y="0"/>
                  <a:pt x="5824800" y="84828"/>
                  <a:pt x="5824800" y="189468"/>
                </a:cubicBezTo>
                <a:lnTo>
                  <a:pt x="5824800" y="3410532"/>
                </a:lnTo>
                <a:lnTo>
                  <a:pt x="5821415" y="3427299"/>
                </a:lnTo>
                <a:lnTo>
                  <a:pt x="2912400" y="1965710"/>
                </a:lnTo>
                <a:lnTo>
                  <a:pt x="3385" y="3427299"/>
                </a:lnTo>
                <a:lnTo>
                  <a:pt x="0" y="3410532"/>
                </a:lnTo>
                <a:lnTo>
                  <a:pt x="0" y="189468"/>
                </a:lnTo>
                <a:cubicBezTo>
                  <a:pt x="0" y="84828"/>
                  <a:pt x="84828" y="0"/>
                  <a:pt x="18946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DD72C453-482A-43A2-8853-FF855B59D60C}"/>
              </a:ext>
            </a:extLst>
          </p:cNvPr>
          <p:cNvSpPr/>
          <p:nvPr/>
        </p:nvSpPr>
        <p:spPr>
          <a:xfrm>
            <a:off x="2420351" y="1045028"/>
            <a:ext cx="5824800" cy="3600000"/>
          </a:xfrm>
          <a:custGeom>
            <a:avLst/>
            <a:gdLst>
              <a:gd name="connsiteX0" fmla="*/ 3729 w 5824800"/>
              <a:gd name="connsiteY0" fmla="*/ 3429000 h 3600000"/>
              <a:gd name="connsiteX1" fmla="*/ 5821071 w 5824800"/>
              <a:gd name="connsiteY1" fmla="*/ 3429000 h 3600000"/>
              <a:gd name="connsiteX2" fmla="*/ 5809911 w 5824800"/>
              <a:gd name="connsiteY2" fmla="*/ 3484281 h 3600000"/>
              <a:gd name="connsiteX3" fmla="*/ 5635332 w 5824800"/>
              <a:gd name="connsiteY3" fmla="*/ 3600000 h 3600000"/>
              <a:gd name="connsiteX4" fmla="*/ 189468 w 5824800"/>
              <a:gd name="connsiteY4" fmla="*/ 3600000 h 3600000"/>
              <a:gd name="connsiteX5" fmla="*/ 14890 w 5824800"/>
              <a:gd name="connsiteY5" fmla="*/ 3484281 h 3600000"/>
              <a:gd name="connsiteX6" fmla="*/ 5821415 w 5824800"/>
              <a:gd name="connsiteY6" fmla="*/ 3427299 h 3600000"/>
              <a:gd name="connsiteX7" fmla="*/ 5824800 w 5824800"/>
              <a:gd name="connsiteY7" fmla="*/ 3429000 h 3600000"/>
              <a:gd name="connsiteX8" fmla="*/ 5821071 w 5824800"/>
              <a:gd name="connsiteY8" fmla="*/ 3429000 h 3600000"/>
              <a:gd name="connsiteX9" fmla="*/ 3385 w 5824800"/>
              <a:gd name="connsiteY9" fmla="*/ 3427299 h 3600000"/>
              <a:gd name="connsiteX10" fmla="*/ 3729 w 5824800"/>
              <a:gd name="connsiteY10" fmla="*/ 3429000 h 3600000"/>
              <a:gd name="connsiteX11" fmla="*/ 0 w 5824800"/>
              <a:gd name="connsiteY11" fmla="*/ 3429000 h 3600000"/>
              <a:gd name="connsiteX12" fmla="*/ 189468 w 5824800"/>
              <a:gd name="connsiteY12" fmla="*/ 0 h 3600000"/>
              <a:gd name="connsiteX13" fmla="*/ 5635332 w 5824800"/>
              <a:gd name="connsiteY13" fmla="*/ 0 h 3600000"/>
              <a:gd name="connsiteX14" fmla="*/ 5824800 w 5824800"/>
              <a:gd name="connsiteY14" fmla="*/ 189468 h 3600000"/>
              <a:gd name="connsiteX15" fmla="*/ 5824800 w 5824800"/>
              <a:gd name="connsiteY15" fmla="*/ 3410532 h 3600000"/>
              <a:gd name="connsiteX16" fmla="*/ 5821415 w 5824800"/>
              <a:gd name="connsiteY16" fmla="*/ 3427299 h 3600000"/>
              <a:gd name="connsiteX17" fmla="*/ 2912400 w 5824800"/>
              <a:gd name="connsiteY17" fmla="*/ 1965710 h 3600000"/>
              <a:gd name="connsiteX18" fmla="*/ 3385 w 5824800"/>
              <a:gd name="connsiteY18" fmla="*/ 3427299 h 3600000"/>
              <a:gd name="connsiteX19" fmla="*/ 0 w 5824800"/>
              <a:gd name="connsiteY19" fmla="*/ 3410532 h 3600000"/>
              <a:gd name="connsiteX20" fmla="*/ 0 w 5824800"/>
              <a:gd name="connsiteY20" fmla="*/ 189468 h 3600000"/>
              <a:gd name="connsiteX21" fmla="*/ 189468 w 5824800"/>
              <a:gd name="connsiteY21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24800" h="3600000">
                <a:moveTo>
                  <a:pt x="3729" y="3429000"/>
                </a:moveTo>
                <a:lnTo>
                  <a:pt x="5821071" y="3429000"/>
                </a:lnTo>
                <a:lnTo>
                  <a:pt x="5809911" y="3484281"/>
                </a:lnTo>
                <a:cubicBezTo>
                  <a:pt x="5781148" y="3552284"/>
                  <a:pt x="5713812" y="3600000"/>
                  <a:pt x="5635332" y="3600000"/>
                </a:cubicBezTo>
                <a:lnTo>
                  <a:pt x="189468" y="3600000"/>
                </a:lnTo>
                <a:cubicBezTo>
                  <a:pt x="110988" y="3600000"/>
                  <a:pt x="43653" y="3552284"/>
                  <a:pt x="14890" y="3484281"/>
                </a:cubicBezTo>
                <a:close/>
                <a:moveTo>
                  <a:pt x="5821415" y="3427299"/>
                </a:moveTo>
                <a:lnTo>
                  <a:pt x="5824800" y="3429000"/>
                </a:lnTo>
                <a:lnTo>
                  <a:pt x="5821071" y="3429000"/>
                </a:lnTo>
                <a:close/>
                <a:moveTo>
                  <a:pt x="3385" y="3427299"/>
                </a:moveTo>
                <a:lnTo>
                  <a:pt x="3729" y="3429000"/>
                </a:lnTo>
                <a:lnTo>
                  <a:pt x="0" y="3429000"/>
                </a:lnTo>
                <a:close/>
                <a:moveTo>
                  <a:pt x="189468" y="0"/>
                </a:moveTo>
                <a:lnTo>
                  <a:pt x="5635332" y="0"/>
                </a:lnTo>
                <a:cubicBezTo>
                  <a:pt x="5739972" y="0"/>
                  <a:pt x="5824800" y="84828"/>
                  <a:pt x="5824800" y="189468"/>
                </a:cubicBezTo>
                <a:lnTo>
                  <a:pt x="5824800" y="3410532"/>
                </a:lnTo>
                <a:lnTo>
                  <a:pt x="5821415" y="3427299"/>
                </a:lnTo>
                <a:lnTo>
                  <a:pt x="2912400" y="1965710"/>
                </a:lnTo>
                <a:lnTo>
                  <a:pt x="3385" y="3427299"/>
                </a:lnTo>
                <a:lnTo>
                  <a:pt x="0" y="3410532"/>
                </a:lnTo>
                <a:lnTo>
                  <a:pt x="0" y="189468"/>
                </a:lnTo>
                <a:cubicBezTo>
                  <a:pt x="0" y="84828"/>
                  <a:pt x="84828" y="0"/>
                  <a:pt x="18946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T20190076356</dc:creator>
  <cp:lastModifiedBy>T20190076356</cp:lastModifiedBy>
  <cp:revision>1</cp:revision>
  <dcterms:created xsi:type="dcterms:W3CDTF">2021-10-27T17:00:16Z</dcterms:created>
  <dcterms:modified xsi:type="dcterms:W3CDTF">2021-10-27T19:30:53Z</dcterms:modified>
</cp:coreProperties>
</file>