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8211F-AEB7-4BCC-B10A-8964184E43B3}" v="3108" dt="2024-06-02T07:13:19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290da2fbbdafc42" providerId="LiveId" clId="{6448211F-AEB7-4BCC-B10A-8964184E43B3}"/>
    <pc:docChg chg="undo custSel mod addSld delSld modSld sldOrd">
      <pc:chgData name="" userId="c290da2fbbdafc42" providerId="LiveId" clId="{6448211F-AEB7-4BCC-B10A-8964184E43B3}" dt="2024-06-02T07:13:19.951" v="3057" actId="20577"/>
      <pc:docMkLst>
        <pc:docMk/>
      </pc:docMkLst>
      <pc:sldChg chg="addSp delSp modSp mod setBg delDesignElem">
        <pc:chgData name="" userId="c290da2fbbdafc42" providerId="LiveId" clId="{6448211F-AEB7-4BCC-B10A-8964184E43B3}" dt="2024-06-01T06:57:35.647" v="2850" actId="20577"/>
        <pc:sldMkLst>
          <pc:docMk/>
          <pc:sldMk cId="299355553" sldId="256"/>
        </pc:sldMkLst>
        <pc:spChg chg="mod">
          <ac:chgData name="" userId="c290da2fbbdafc42" providerId="LiveId" clId="{6448211F-AEB7-4BCC-B10A-8964184E43B3}" dt="2024-06-01T06:40:29.390" v="2841" actId="1076"/>
          <ac:spMkLst>
            <pc:docMk/>
            <pc:sldMk cId="299355553" sldId="256"/>
            <ac:spMk id="2" creationId="{923156A8-6C69-479F-B9C5-E45091608231}"/>
          </ac:spMkLst>
        </pc:spChg>
        <pc:spChg chg="mod">
          <ac:chgData name="" userId="c290da2fbbdafc42" providerId="LiveId" clId="{6448211F-AEB7-4BCC-B10A-8964184E43B3}" dt="2024-06-01T06:57:35.647" v="2850" actId="20577"/>
          <ac:spMkLst>
            <pc:docMk/>
            <pc:sldMk cId="299355553" sldId="256"/>
            <ac:spMk id="3" creationId="{6F45D9E2-E440-45AE-88BC-514AAB5FFEF8}"/>
          </ac:spMkLst>
        </pc:spChg>
        <pc:spChg chg="add del">
          <ac:chgData name="" userId="c290da2fbbdafc42" providerId="LiveId" clId="{6448211F-AEB7-4BCC-B10A-8964184E43B3}" dt="2024-06-01T06:40:18.219" v="2840" actId="26606"/>
          <ac:spMkLst>
            <pc:docMk/>
            <pc:sldMk cId="299355553" sldId="256"/>
            <ac:spMk id="5" creationId="{73A25D70-4A55-4F72-B9C5-A69CDBF4DB42}"/>
          </ac:spMkLst>
        </pc:spChg>
        <pc:spChg chg="add del">
          <ac:chgData name="" userId="c290da2fbbdafc42" providerId="LiveId" clId="{6448211F-AEB7-4BCC-B10A-8964184E43B3}" dt="2024-06-01T06:40:18.219" v="2840" actId="26606"/>
          <ac:spMkLst>
            <pc:docMk/>
            <pc:sldMk cId="299355553" sldId="256"/>
            <ac:spMk id="6" creationId="{54957100-6D8B-4161-9F2F-C0A949EC84C4}"/>
          </ac:spMkLst>
        </pc:spChg>
        <pc:spChg chg="add del">
          <ac:chgData name="" userId="c290da2fbbdafc42" providerId="LiveId" clId="{6448211F-AEB7-4BCC-B10A-8964184E43B3}" dt="2024-06-01T06:40:18.219" v="2840" actId="26606"/>
          <ac:spMkLst>
            <pc:docMk/>
            <pc:sldMk cId="299355553" sldId="256"/>
            <ac:spMk id="7" creationId="{0BD8B065-EE51-4AE2-A94C-86249998FD7B}"/>
          </ac:spMkLst>
        </pc:spChg>
        <pc:spChg chg="add del">
          <ac:chgData name="" userId="c290da2fbbdafc42" providerId="LiveId" clId="{6448211F-AEB7-4BCC-B10A-8964184E43B3}" dt="2024-05-31T11:53:15.538" v="43" actId="26606"/>
          <ac:spMkLst>
            <pc:docMk/>
            <pc:sldMk cId="299355553" sldId="256"/>
            <ac:spMk id="8" creationId="{73A25D70-4A55-4F72-B9C5-A69CDBF4DB42}"/>
          </ac:spMkLst>
        </pc:spChg>
        <pc:spChg chg="add del">
          <ac:chgData name="" userId="c290da2fbbdafc42" providerId="LiveId" clId="{6448211F-AEB7-4BCC-B10A-8964184E43B3}" dt="2024-05-31T11:53:15.538" v="43" actId="26606"/>
          <ac:spMkLst>
            <pc:docMk/>
            <pc:sldMk cId="299355553" sldId="256"/>
            <ac:spMk id="10" creationId="{54957100-6D8B-4161-9F2F-C0A949EC84C4}"/>
          </ac:spMkLst>
        </pc:spChg>
        <pc:spChg chg="add del">
          <ac:chgData name="" userId="c290da2fbbdafc42" providerId="LiveId" clId="{6448211F-AEB7-4BCC-B10A-8964184E43B3}" dt="2024-05-31T11:53:15.538" v="43" actId="26606"/>
          <ac:spMkLst>
            <pc:docMk/>
            <pc:sldMk cId="299355553" sldId="256"/>
            <ac:spMk id="12" creationId="{0BD8B065-EE51-4AE2-A94C-86249998FD7B}"/>
          </ac:spMkLst>
        </pc:spChg>
        <pc:spChg chg="add del">
          <ac:chgData name="" userId="c290da2fbbdafc42" providerId="LiveId" clId="{6448211F-AEB7-4BCC-B10A-8964184E43B3}" dt="2024-06-01T06:40:05.820" v="2838" actId="26606"/>
          <ac:spMkLst>
            <pc:docMk/>
            <pc:sldMk cId="299355553" sldId="256"/>
            <ac:spMk id="26" creationId="{54A6836E-C603-43CB-9DA7-89D8E3FA3838}"/>
          </ac:spMkLst>
        </pc:spChg>
        <pc:spChg chg="add del">
          <ac:chgData name="" userId="c290da2fbbdafc42" providerId="LiveId" clId="{6448211F-AEB7-4BCC-B10A-8964184E43B3}" dt="2024-06-01T06:40:05.820" v="2838" actId="26606"/>
          <ac:spMkLst>
            <pc:docMk/>
            <pc:sldMk cId="299355553" sldId="256"/>
            <ac:spMk id="27" creationId="{296007DD-F9BF-4F0F-B8C6-C514B2841971}"/>
          </ac:spMkLst>
        </pc:spChg>
        <pc:spChg chg="add del">
          <ac:chgData name="" userId="c290da2fbbdafc42" providerId="LiveId" clId="{6448211F-AEB7-4BCC-B10A-8964184E43B3}" dt="2024-05-31T20:49:07.172" v="2471"/>
          <ac:spMkLst>
            <pc:docMk/>
            <pc:sldMk cId="299355553" sldId="256"/>
            <ac:spMk id="29" creationId="{73A25D70-4A55-4F72-B9C5-A69CDBF4DB42}"/>
          </ac:spMkLst>
        </pc:spChg>
        <pc:spChg chg="add del">
          <ac:chgData name="" userId="c290da2fbbdafc42" providerId="LiveId" clId="{6448211F-AEB7-4BCC-B10A-8964184E43B3}" dt="2024-06-01T06:40:18.219" v="2840" actId="26606"/>
          <ac:spMkLst>
            <pc:docMk/>
            <pc:sldMk cId="299355553" sldId="256"/>
            <ac:spMk id="30" creationId="{73A25D70-4A55-4F72-B9C5-A69CDBF4DB42}"/>
          </ac:spMkLst>
        </pc:spChg>
        <pc:spChg chg="add del">
          <ac:chgData name="" userId="c290da2fbbdafc42" providerId="LiveId" clId="{6448211F-AEB7-4BCC-B10A-8964184E43B3}" dt="2024-05-31T20:49:07.172" v="2471"/>
          <ac:spMkLst>
            <pc:docMk/>
            <pc:sldMk cId="299355553" sldId="256"/>
            <ac:spMk id="31" creationId="{54957100-6D8B-4161-9F2F-C0A949EC84C4}"/>
          </ac:spMkLst>
        </pc:spChg>
        <pc:spChg chg="add del">
          <ac:chgData name="" userId="c290da2fbbdafc42" providerId="LiveId" clId="{6448211F-AEB7-4BCC-B10A-8964184E43B3}" dt="2024-06-01T06:40:18.219" v="2840" actId="26606"/>
          <ac:spMkLst>
            <pc:docMk/>
            <pc:sldMk cId="299355553" sldId="256"/>
            <ac:spMk id="32" creationId="{54957100-6D8B-4161-9F2F-C0A949EC84C4}"/>
          </ac:spMkLst>
        </pc:spChg>
        <pc:spChg chg="add del">
          <ac:chgData name="" userId="c290da2fbbdafc42" providerId="LiveId" clId="{6448211F-AEB7-4BCC-B10A-8964184E43B3}" dt="2024-05-31T20:49:07.172" v="2471"/>
          <ac:spMkLst>
            <pc:docMk/>
            <pc:sldMk cId="299355553" sldId="256"/>
            <ac:spMk id="33" creationId="{0BD8B065-EE51-4AE2-A94C-86249998FD7B}"/>
          </ac:spMkLst>
        </pc:spChg>
        <pc:spChg chg="add del">
          <ac:chgData name="" userId="c290da2fbbdafc42" providerId="LiveId" clId="{6448211F-AEB7-4BCC-B10A-8964184E43B3}" dt="2024-06-01T06:40:18.219" v="2840" actId="26606"/>
          <ac:spMkLst>
            <pc:docMk/>
            <pc:sldMk cId="299355553" sldId="256"/>
            <ac:spMk id="34" creationId="{0BD8B065-EE51-4AE2-A94C-86249998FD7B}"/>
          </ac:spMkLst>
        </pc:spChg>
        <pc:grpChg chg="add del">
          <ac:chgData name="" userId="c290da2fbbdafc42" providerId="LiveId" clId="{6448211F-AEB7-4BCC-B10A-8964184E43B3}" dt="2024-06-01T06:40:18.219" v="2840" actId="26606"/>
          <ac:grpSpMkLst>
            <pc:docMk/>
            <pc:sldMk cId="299355553" sldId="256"/>
            <ac:grpSpMk id="9" creationId="{18999293-B054-4B57-A26F-D04C2BB11338}"/>
          </ac:grpSpMkLst>
        </pc:grpChg>
        <pc:grpChg chg="add del">
          <ac:chgData name="" userId="c290da2fbbdafc42" providerId="LiveId" clId="{6448211F-AEB7-4BCC-B10A-8964184E43B3}" dt="2024-06-01T06:40:18.219" v="2840" actId="26606"/>
          <ac:grpSpMkLst>
            <pc:docMk/>
            <pc:sldMk cId="299355553" sldId="256"/>
            <ac:grpSpMk id="11" creationId="{761945C4-D997-42F3-B59A-984CF0066715}"/>
          </ac:grpSpMkLst>
        </pc:grpChg>
        <pc:grpChg chg="add del">
          <ac:chgData name="" userId="c290da2fbbdafc42" providerId="LiveId" clId="{6448211F-AEB7-4BCC-B10A-8964184E43B3}" dt="2024-05-31T11:53:15.538" v="43" actId="26606"/>
          <ac:grpSpMkLst>
            <pc:docMk/>
            <pc:sldMk cId="299355553" sldId="256"/>
            <ac:grpSpMk id="14" creationId="{18999293-B054-4B57-A26F-D04C2BB11338}"/>
          </ac:grpSpMkLst>
        </pc:grpChg>
        <pc:grpChg chg="add del">
          <ac:chgData name="" userId="c290da2fbbdafc42" providerId="LiveId" clId="{6448211F-AEB7-4BCC-B10A-8964184E43B3}" dt="2024-05-31T11:53:15.538" v="43" actId="26606"/>
          <ac:grpSpMkLst>
            <pc:docMk/>
            <pc:sldMk cId="299355553" sldId="256"/>
            <ac:grpSpMk id="20" creationId="{761945C4-D997-42F3-B59A-984CF0066715}"/>
          </ac:grpSpMkLst>
        </pc:grpChg>
        <pc:grpChg chg="add del">
          <ac:chgData name="" userId="c290da2fbbdafc42" providerId="LiveId" clId="{6448211F-AEB7-4BCC-B10A-8964184E43B3}" dt="2024-06-01T06:40:05.820" v="2838" actId="26606"/>
          <ac:grpSpMkLst>
            <pc:docMk/>
            <pc:sldMk cId="299355553" sldId="256"/>
            <ac:grpSpMk id="28" creationId="{8A0FAFCA-5C96-453B-83B7-A9AEF7F18960}"/>
          </ac:grpSpMkLst>
        </pc:grpChg>
        <pc:grpChg chg="add del">
          <ac:chgData name="" userId="c290da2fbbdafc42" providerId="LiveId" clId="{6448211F-AEB7-4BCC-B10A-8964184E43B3}" dt="2024-05-31T20:49:07.172" v="2471"/>
          <ac:grpSpMkLst>
            <pc:docMk/>
            <pc:sldMk cId="299355553" sldId="256"/>
            <ac:grpSpMk id="35" creationId="{18999293-B054-4B57-A26F-D04C2BB11338}"/>
          </ac:grpSpMkLst>
        </pc:grpChg>
        <pc:grpChg chg="add del">
          <ac:chgData name="" userId="c290da2fbbdafc42" providerId="LiveId" clId="{6448211F-AEB7-4BCC-B10A-8964184E43B3}" dt="2024-06-01T06:40:05.820" v="2838" actId="26606"/>
          <ac:grpSpMkLst>
            <pc:docMk/>
            <pc:sldMk cId="299355553" sldId="256"/>
            <ac:grpSpMk id="39" creationId="{CD0398DD-AD75-4E2B-A3C6-35073082A8B4}"/>
          </ac:grpSpMkLst>
        </pc:grpChg>
        <pc:grpChg chg="add del">
          <ac:chgData name="" userId="c290da2fbbdafc42" providerId="LiveId" clId="{6448211F-AEB7-4BCC-B10A-8964184E43B3}" dt="2024-06-01T06:40:18.219" v="2840" actId="26606"/>
          <ac:grpSpMkLst>
            <pc:docMk/>
            <pc:sldMk cId="299355553" sldId="256"/>
            <ac:grpSpMk id="40" creationId="{18999293-B054-4B57-A26F-D04C2BB11338}"/>
          </ac:grpSpMkLst>
        </pc:grpChg>
        <pc:grpChg chg="add del">
          <ac:chgData name="" userId="c290da2fbbdafc42" providerId="LiveId" clId="{6448211F-AEB7-4BCC-B10A-8964184E43B3}" dt="2024-05-31T20:49:07.172" v="2471"/>
          <ac:grpSpMkLst>
            <pc:docMk/>
            <pc:sldMk cId="299355553" sldId="256"/>
            <ac:grpSpMk id="41" creationId="{761945C4-D997-42F3-B59A-984CF0066715}"/>
          </ac:grpSpMkLst>
        </pc:grpChg>
        <pc:grpChg chg="add del">
          <ac:chgData name="" userId="c290da2fbbdafc42" providerId="LiveId" clId="{6448211F-AEB7-4BCC-B10A-8964184E43B3}" dt="2024-06-01T06:40:18.219" v="2840" actId="26606"/>
          <ac:grpSpMkLst>
            <pc:docMk/>
            <pc:sldMk cId="299355553" sldId="256"/>
            <ac:grpSpMk id="47" creationId="{761945C4-D997-42F3-B59A-984CF0066715}"/>
          </ac:grpSpMkLst>
        </pc:grpChg>
      </pc:sldChg>
      <pc:sldChg chg="addSp delSp modSp mod setBg delDesignElem">
        <pc:chgData name="" userId="c290da2fbbdafc42" providerId="LiveId" clId="{6448211F-AEB7-4BCC-B10A-8964184E43B3}" dt="2024-05-31T21:05:03.270" v="2536" actId="255"/>
        <pc:sldMkLst>
          <pc:docMk/>
          <pc:sldMk cId="727557607" sldId="257"/>
        </pc:sldMkLst>
        <pc:spChg chg="mod">
          <ac:chgData name="" userId="c290da2fbbdafc42" providerId="LiveId" clId="{6448211F-AEB7-4BCC-B10A-8964184E43B3}" dt="2024-05-31T21:05:03.270" v="2536" actId="255"/>
          <ac:spMkLst>
            <pc:docMk/>
            <pc:sldMk cId="727557607" sldId="257"/>
            <ac:spMk id="2" creationId="{0B161672-D3B9-4993-9DE7-8174ABE04A8E}"/>
          </ac:spMkLst>
        </pc:spChg>
        <pc:spChg chg="mod">
          <ac:chgData name="" userId="c290da2fbbdafc42" providerId="LiveId" clId="{6448211F-AEB7-4BCC-B10A-8964184E43B3}" dt="2024-05-31T21:04:51.362" v="2535" actId="255"/>
          <ac:spMkLst>
            <pc:docMk/>
            <pc:sldMk cId="727557607" sldId="257"/>
            <ac:spMk id="3" creationId="{1E193441-E056-45B3-BD72-C8AFFD97E68D}"/>
          </ac:spMkLst>
        </pc:spChg>
        <pc:spChg chg="add del">
          <ac:chgData name="" userId="c290da2fbbdafc42" providerId="LiveId" clId="{6448211F-AEB7-4BCC-B10A-8964184E43B3}" dt="2024-05-31T20:49:28.089" v="2474" actId="26606"/>
          <ac:spMkLst>
            <pc:docMk/>
            <pc:sldMk cId="727557607" sldId="257"/>
            <ac:spMk id="5" creationId="{D038248A-211C-4EEC-8401-C761B929FB52}"/>
          </ac:spMkLst>
        </pc:spChg>
        <pc:spChg chg="add del">
          <ac:chgData name="" userId="c290da2fbbdafc42" providerId="LiveId" clId="{6448211F-AEB7-4BCC-B10A-8964184E43B3}" dt="2024-05-31T20:49:28.089" v="2474" actId="26606"/>
          <ac:spMkLst>
            <pc:docMk/>
            <pc:sldMk cId="727557607" sldId="257"/>
            <ac:spMk id="6" creationId="{C30A849F-66D9-40C8-BEC8-35AFF8F4568F}"/>
          </ac:spMkLst>
        </pc:spChg>
        <pc:spChg chg="add del">
          <ac:chgData name="" userId="c290da2fbbdafc42" providerId="LiveId" clId="{6448211F-AEB7-4BCC-B10A-8964184E43B3}" dt="2024-05-31T20:49:07.172" v="2471"/>
          <ac:spMkLst>
            <pc:docMk/>
            <pc:sldMk cId="727557607" sldId="257"/>
            <ac:spMk id="8" creationId="{4BC99CB9-DDAD-44A2-8A1C-E3AF4E72DF5C}"/>
          </ac:spMkLst>
        </pc:spChg>
        <pc:spChg chg="add del">
          <ac:chgData name="" userId="c290da2fbbdafc42" providerId="LiveId" clId="{6448211F-AEB7-4BCC-B10A-8964184E43B3}" dt="2024-05-31T20:49:07.172" v="2471"/>
          <ac:spMkLst>
            <pc:docMk/>
            <pc:sldMk cId="727557607" sldId="257"/>
            <ac:spMk id="10" creationId="{64053CBF-3932-45FF-8285-EE5146085F3A}"/>
          </ac:spMkLst>
        </pc:spChg>
        <pc:spChg chg="add">
          <ac:chgData name="" userId="c290da2fbbdafc42" providerId="LiveId" clId="{6448211F-AEB7-4BCC-B10A-8964184E43B3}" dt="2024-05-31T20:49:28.104" v="2475" actId="26606"/>
          <ac:spMkLst>
            <pc:docMk/>
            <pc:sldMk cId="727557607" sldId="257"/>
            <ac:spMk id="30" creationId="{4BC99CB9-DDAD-44A2-8A1C-E3AF4E72DF5C}"/>
          </ac:spMkLst>
        </pc:spChg>
        <pc:grpChg chg="add del">
          <ac:chgData name="" userId="c290da2fbbdafc42" providerId="LiveId" clId="{6448211F-AEB7-4BCC-B10A-8964184E43B3}" dt="2024-05-31T20:49:28.089" v="2474" actId="26606"/>
          <ac:grpSpMkLst>
            <pc:docMk/>
            <pc:sldMk cId="727557607" sldId="257"/>
            <ac:grpSpMk id="7" creationId="{04542298-A2B1-480F-A11C-A40EDD19B857}"/>
          </ac:grpSpMkLst>
        </pc:grpChg>
        <pc:grpChg chg="add del">
          <ac:chgData name="" userId="c290da2fbbdafc42" providerId="LiveId" clId="{6448211F-AEB7-4BCC-B10A-8964184E43B3}" dt="2024-05-31T20:49:07.172" v="2471"/>
          <ac:grpSpMkLst>
            <pc:docMk/>
            <pc:sldMk cId="727557607" sldId="257"/>
            <ac:grpSpMk id="12" creationId="{2E751C04-BEA6-446B-A678-9C74819EBD4C}"/>
          </ac:grpSpMkLst>
        </pc:grpChg>
        <pc:grpChg chg="add del">
          <ac:chgData name="" userId="c290da2fbbdafc42" providerId="LiveId" clId="{6448211F-AEB7-4BCC-B10A-8964184E43B3}" dt="2024-05-31T20:49:07.172" v="2471"/>
          <ac:grpSpMkLst>
            <pc:docMk/>
            <pc:sldMk cId="727557607" sldId="257"/>
            <ac:grpSpMk id="18" creationId="{B63ACBA3-DEFD-4C6D-BBA0-64468FA99C2D}"/>
          </ac:grpSpMkLst>
        </pc:grpChg>
        <pc:grpChg chg="add del">
          <ac:chgData name="" userId="c290da2fbbdafc42" providerId="LiveId" clId="{6448211F-AEB7-4BCC-B10A-8964184E43B3}" dt="2024-05-31T20:49:28.089" v="2474" actId="26606"/>
          <ac:grpSpMkLst>
            <pc:docMk/>
            <pc:sldMk cId="727557607" sldId="257"/>
            <ac:grpSpMk id="24" creationId="{2A5C9C35-2375-49EB-B99C-17C87D42FE7C}"/>
          </ac:grpSpMkLst>
        </pc:grpChg>
        <pc:grpChg chg="add">
          <ac:chgData name="" userId="c290da2fbbdafc42" providerId="LiveId" clId="{6448211F-AEB7-4BCC-B10A-8964184E43B3}" dt="2024-05-31T20:49:28.104" v="2475" actId="26606"/>
          <ac:grpSpMkLst>
            <pc:docMk/>
            <pc:sldMk cId="727557607" sldId="257"/>
            <ac:grpSpMk id="31" creationId="{05545017-2445-4AB3-95A6-48F17C802612}"/>
          </ac:grpSpMkLst>
        </pc:grpChg>
        <pc:grpChg chg="add">
          <ac:chgData name="" userId="c290da2fbbdafc42" providerId="LiveId" clId="{6448211F-AEB7-4BCC-B10A-8964184E43B3}" dt="2024-05-31T20:49:28.104" v="2475" actId="26606"/>
          <ac:grpSpMkLst>
            <pc:docMk/>
            <pc:sldMk cId="727557607" sldId="257"/>
            <ac:grpSpMk id="35" creationId="{06B7259D-F2AD-42FE-B984-6D1D74321C5D}"/>
          </ac:grpSpMkLst>
        </pc:grpChg>
      </pc:sldChg>
      <pc:sldChg chg="addSp delSp modSp mod setBg delDesignElem">
        <pc:chgData name="" userId="c290da2fbbdafc42" providerId="LiveId" clId="{6448211F-AEB7-4BCC-B10A-8964184E43B3}" dt="2024-05-31T21:05:32.880" v="2539" actId="14100"/>
        <pc:sldMkLst>
          <pc:docMk/>
          <pc:sldMk cId="3114888472" sldId="258"/>
        </pc:sldMkLst>
        <pc:spChg chg="mod">
          <ac:chgData name="" userId="c290da2fbbdafc42" providerId="LiveId" clId="{6448211F-AEB7-4BCC-B10A-8964184E43B3}" dt="2024-05-31T20:49:52.724" v="2478" actId="26606"/>
          <ac:spMkLst>
            <pc:docMk/>
            <pc:sldMk cId="3114888472" sldId="258"/>
            <ac:spMk id="2" creationId="{79CD1F67-CE1D-440C-9B3B-EDE1671B5786}"/>
          </ac:spMkLst>
        </pc:spChg>
        <pc:spChg chg="del mod">
          <ac:chgData name="" userId="c290da2fbbdafc42" providerId="LiveId" clId="{6448211F-AEB7-4BCC-B10A-8964184E43B3}" dt="2024-05-31T11:50:07.016" v="28" actId="26606"/>
          <ac:spMkLst>
            <pc:docMk/>
            <pc:sldMk cId="3114888472" sldId="258"/>
            <ac:spMk id="3" creationId="{A814B35A-629A-43DE-9E1B-8CD7C963E18B}"/>
          </ac:spMkLst>
        </pc:spChg>
        <pc:spChg chg="add del">
          <ac:chgData name="" userId="c290da2fbbdafc42" providerId="LiveId" clId="{6448211F-AEB7-4BCC-B10A-8964184E43B3}" dt="2024-05-31T20:49:07.172" v="2471"/>
          <ac:spMkLst>
            <pc:docMk/>
            <pc:sldMk cId="3114888472" sldId="258"/>
            <ac:spMk id="10" creationId="{B50AB553-2A96-4A92-96F2-93548E096954}"/>
          </ac:spMkLst>
        </pc:spChg>
        <pc:spChg chg="add del">
          <ac:chgData name="" userId="c290da2fbbdafc42" providerId="LiveId" clId="{6448211F-AEB7-4BCC-B10A-8964184E43B3}" dt="2024-05-31T20:49:52.661" v="2477" actId="26606"/>
          <ac:spMkLst>
            <pc:docMk/>
            <pc:sldMk cId="3114888472" sldId="258"/>
            <ac:spMk id="11" creationId="{B50AB553-2A96-4A92-96F2-93548E096954}"/>
          </ac:spMkLst>
        </pc:spChg>
        <pc:spChg chg="add">
          <ac:chgData name="" userId="c290da2fbbdafc42" providerId="LiveId" clId="{6448211F-AEB7-4BCC-B10A-8964184E43B3}" dt="2024-05-31T20:49:52.724" v="2478" actId="26606"/>
          <ac:spMkLst>
            <pc:docMk/>
            <pc:sldMk cId="3114888472" sldId="258"/>
            <ac:spMk id="13" creationId="{257363FD-7E77-4145-9483-331A807ADF0E}"/>
          </ac:spMkLst>
        </pc:spChg>
        <pc:graphicFrameChg chg="add mod modGraphic">
          <ac:chgData name="" userId="c290da2fbbdafc42" providerId="LiveId" clId="{6448211F-AEB7-4BCC-B10A-8964184E43B3}" dt="2024-05-31T21:05:32.880" v="2539" actId="14100"/>
          <ac:graphicFrameMkLst>
            <pc:docMk/>
            <pc:sldMk cId="3114888472" sldId="258"/>
            <ac:graphicFrameMk id="5" creationId="{9EE55933-9FB5-B6CF-15E5-91E255781D45}"/>
          </ac:graphicFrameMkLst>
        </pc:graphicFrameChg>
        <pc:picChg chg="add mod">
          <ac:chgData name="" userId="c290da2fbbdafc42" providerId="LiveId" clId="{6448211F-AEB7-4BCC-B10A-8964184E43B3}" dt="2024-05-31T20:49:52.724" v="2478" actId="26606"/>
          <ac:picMkLst>
            <pc:docMk/>
            <pc:sldMk cId="3114888472" sldId="258"/>
            <ac:picMk id="6" creationId="{F0447D6B-077C-B171-013D-D4B7204144AA}"/>
          </ac:picMkLst>
        </pc:picChg>
      </pc:sldChg>
      <pc:sldChg chg="addSp delSp modSp mod setBg delDesignElem">
        <pc:chgData name="" userId="c290da2fbbdafc42" providerId="LiveId" clId="{6448211F-AEB7-4BCC-B10A-8964184E43B3}" dt="2024-06-01T16:12:25.466" v="2956" actId="20577"/>
        <pc:sldMkLst>
          <pc:docMk/>
          <pc:sldMk cId="1170426449" sldId="259"/>
        </pc:sldMkLst>
        <pc:spChg chg="mod">
          <ac:chgData name="" userId="c290da2fbbdafc42" providerId="LiveId" clId="{6448211F-AEB7-4BCC-B10A-8964184E43B3}" dt="2024-06-01T16:12:25.466" v="2956" actId="20577"/>
          <ac:spMkLst>
            <pc:docMk/>
            <pc:sldMk cId="1170426449" sldId="259"/>
            <ac:spMk id="2" creationId="{C92047C2-E2B9-44DB-B25B-0F126CD485B3}"/>
          </ac:spMkLst>
        </pc:spChg>
        <pc:spChg chg="add del mod">
          <ac:chgData name="" userId="c290da2fbbdafc42" providerId="LiveId" clId="{6448211F-AEB7-4BCC-B10A-8964184E43B3}" dt="2024-05-31T20:59:43.350" v="2527" actId="478"/>
          <ac:spMkLst>
            <pc:docMk/>
            <pc:sldMk cId="1170426449" sldId="259"/>
            <ac:spMk id="3" creationId="{1C9BC73F-1B8C-4900-BC88-6EBE0458B7D5}"/>
          </ac:spMkLst>
        </pc:spChg>
        <pc:spChg chg="add del mod">
          <ac:chgData name="" userId="c290da2fbbdafc42" providerId="LiveId" clId="{6448211F-AEB7-4BCC-B10A-8964184E43B3}" dt="2024-05-31T11:50:44.036" v="31" actId="26606"/>
          <ac:spMkLst>
            <pc:docMk/>
            <pc:sldMk cId="1170426449" sldId="259"/>
            <ac:spMk id="3" creationId="{7BBD4189-90B6-4D45-B32F-F6A2ABBC2A7C}"/>
          </ac:spMkLst>
        </pc:spChg>
        <pc:spChg chg="add del">
          <ac:chgData name="" userId="c290da2fbbdafc42" providerId="LiveId" clId="{6448211F-AEB7-4BCC-B10A-8964184E43B3}" dt="2024-05-31T20:49:07.172" v="2471"/>
          <ac:spMkLst>
            <pc:docMk/>
            <pc:sldMk cId="1170426449" sldId="259"/>
            <ac:spMk id="9" creationId="{C5278130-DFE0-457B-8698-88DF69019DDE}"/>
          </ac:spMkLst>
        </pc:spChg>
        <pc:spChg chg="add del">
          <ac:chgData name="" userId="c290da2fbbdafc42" providerId="LiveId" clId="{6448211F-AEB7-4BCC-B10A-8964184E43B3}" dt="2024-05-31T11:50:44.008" v="30" actId="26606"/>
          <ac:spMkLst>
            <pc:docMk/>
            <pc:sldMk cId="1170426449" sldId="259"/>
            <ac:spMk id="10" creationId="{B50AB553-2A96-4A92-96F2-93548E096954}"/>
          </ac:spMkLst>
        </pc:spChg>
        <pc:spChg chg="add del">
          <ac:chgData name="" userId="c290da2fbbdafc42" providerId="LiveId" clId="{6448211F-AEB7-4BCC-B10A-8964184E43B3}" dt="2024-05-31T20:49:07.172" v="2471"/>
          <ac:spMkLst>
            <pc:docMk/>
            <pc:sldMk cId="1170426449" sldId="259"/>
            <ac:spMk id="11" creationId="{2F99531B-1681-4D6E-BECB-18325B33A618}"/>
          </ac:spMkLst>
        </pc:spChg>
        <pc:spChg chg="add del">
          <ac:chgData name="" userId="c290da2fbbdafc42" providerId="LiveId" clId="{6448211F-AEB7-4BCC-B10A-8964184E43B3}" dt="2024-05-31T20:49:07.172" v="2471"/>
          <ac:spMkLst>
            <pc:docMk/>
            <pc:sldMk cId="1170426449" sldId="259"/>
            <ac:spMk id="13" creationId="{20344094-430A-400B-804B-910E696A1A90}"/>
          </ac:spMkLst>
        </pc:spChg>
        <pc:spChg chg="add del">
          <ac:chgData name="" userId="c290da2fbbdafc42" providerId="LiveId" clId="{6448211F-AEB7-4BCC-B10A-8964184E43B3}" dt="2024-05-31T20:49:07.172" v="2471"/>
          <ac:spMkLst>
            <pc:docMk/>
            <pc:sldMk cId="1170426449" sldId="259"/>
            <ac:spMk id="15" creationId="{453C67DF-7782-4E57-AB9B-F1B4811AD8FE}"/>
          </ac:spMkLst>
        </pc:spChg>
        <pc:graphicFrameChg chg="add del">
          <ac:chgData name="" userId="c290da2fbbdafc42" providerId="LiveId" clId="{6448211F-AEB7-4BCC-B10A-8964184E43B3}" dt="2024-05-31T11:50:44.008" v="30" actId="26606"/>
          <ac:graphicFrameMkLst>
            <pc:docMk/>
            <pc:sldMk cId="1170426449" sldId="259"/>
            <ac:graphicFrameMk id="5" creationId="{7F21C6E3-7589-07C4-8E2B-C9CDAB2BBAB9}"/>
          </ac:graphicFrameMkLst>
        </pc:graphicFrameChg>
        <pc:graphicFrameChg chg="add mod">
          <ac:chgData name="" userId="c290da2fbbdafc42" providerId="LiveId" clId="{6448211F-AEB7-4BCC-B10A-8964184E43B3}" dt="2024-06-01T06:44:18.614" v="2844" actId="20577"/>
          <ac:graphicFrameMkLst>
            <pc:docMk/>
            <pc:sldMk cId="1170426449" sldId="259"/>
            <ac:graphicFrameMk id="12" creationId="{EF433F70-BB95-A717-F36C-684853D6F458}"/>
          </ac:graphicFrameMkLst>
        </pc:graphicFrameChg>
        <pc:picChg chg="add del">
          <ac:chgData name="" userId="c290da2fbbdafc42" providerId="LiveId" clId="{6448211F-AEB7-4BCC-B10A-8964184E43B3}" dt="2024-05-31T11:50:44.008" v="30" actId="26606"/>
          <ac:picMkLst>
            <pc:docMk/>
            <pc:sldMk cId="1170426449" sldId="259"/>
            <ac:picMk id="6" creationId="{796A1277-693D-7CDC-D0F2-166BDA9A2DF7}"/>
          </ac:picMkLst>
        </pc:picChg>
        <pc:cxnChg chg="add del">
          <ac:chgData name="" userId="c290da2fbbdafc42" providerId="LiveId" clId="{6448211F-AEB7-4BCC-B10A-8964184E43B3}" dt="2024-05-31T20:49:07.172" v="2471"/>
          <ac:cxnSpMkLst>
            <pc:docMk/>
            <pc:sldMk cId="1170426449" sldId="259"/>
            <ac:cxnSpMk id="17" creationId="{B03A5AE3-BD30-455C-842B-7626C8BEF097}"/>
          </ac:cxnSpMkLst>
        </pc:cxnChg>
        <pc:cxnChg chg="add del">
          <ac:chgData name="" userId="c290da2fbbdafc42" providerId="LiveId" clId="{6448211F-AEB7-4BCC-B10A-8964184E43B3}" dt="2024-05-31T20:49:07.172" v="2471"/>
          <ac:cxnSpMkLst>
            <pc:docMk/>
            <pc:sldMk cId="1170426449" sldId="259"/>
            <ac:cxnSpMk id="19" creationId="{2DBECAA5-1F2D-470D-875C-8F2C2CA3E54B}"/>
          </ac:cxnSpMkLst>
        </pc:cxnChg>
      </pc:sldChg>
      <pc:sldChg chg="addSp delSp modSp mod setBg delDesignElem">
        <pc:chgData name="" userId="c290da2fbbdafc42" providerId="LiveId" clId="{6448211F-AEB7-4BCC-B10A-8964184E43B3}" dt="2024-05-31T20:55:17.391" v="2505" actId="26606"/>
        <pc:sldMkLst>
          <pc:docMk/>
          <pc:sldMk cId="1691151711" sldId="260"/>
        </pc:sldMkLst>
        <pc:spChg chg="mod">
          <ac:chgData name="" userId="c290da2fbbdafc42" providerId="LiveId" clId="{6448211F-AEB7-4BCC-B10A-8964184E43B3}" dt="2024-05-31T20:55:17.391" v="2505" actId="26606"/>
          <ac:spMkLst>
            <pc:docMk/>
            <pc:sldMk cId="1691151711" sldId="260"/>
            <ac:spMk id="2" creationId="{3E314D8C-E48C-4324-A34C-78DE7FA933AF}"/>
          </ac:spMkLst>
        </pc:spChg>
        <pc:spChg chg="add del">
          <ac:chgData name="" userId="c290da2fbbdafc42" providerId="LiveId" clId="{6448211F-AEB7-4BCC-B10A-8964184E43B3}" dt="2024-05-31T11:51:10.419" v="34" actId="26606"/>
          <ac:spMkLst>
            <pc:docMk/>
            <pc:sldMk cId="1691151711" sldId="260"/>
            <ac:spMk id="3" creationId="{21DD653A-152A-4E56-ABD0-807D7244EB51}"/>
          </ac:spMkLst>
        </pc:spChg>
        <pc:spChg chg="add del">
          <ac:chgData name="" userId="c290da2fbbdafc42" providerId="LiveId" clId="{6448211F-AEB7-4BCC-B10A-8964184E43B3}" dt="2024-05-31T20:49:07.172" v="2471"/>
          <ac:spMkLst>
            <pc:docMk/>
            <pc:sldMk cId="1691151711" sldId="260"/>
            <ac:spMk id="9" creationId="{56E9B3E6-E277-4D68-BA48-9CB43FFBD6E2}"/>
          </ac:spMkLst>
        </pc:spChg>
        <pc:spChg chg="add del">
          <ac:chgData name="" userId="c290da2fbbdafc42" providerId="LiveId" clId="{6448211F-AEB7-4BCC-B10A-8964184E43B3}" dt="2024-05-31T11:51:10.359" v="33" actId="26606"/>
          <ac:spMkLst>
            <pc:docMk/>
            <pc:sldMk cId="1691151711" sldId="260"/>
            <ac:spMk id="10" creationId="{B50AB553-2A96-4A92-96F2-93548E096954}"/>
          </ac:spMkLst>
        </pc:spChg>
        <pc:spChg chg="add del">
          <ac:chgData name="" userId="c290da2fbbdafc42" providerId="LiveId" clId="{6448211F-AEB7-4BCC-B10A-8964184E43B3}" dt="2024-05-31T20:49:07.172" v="2471"/>
          <ac:spMkLst>
            <pc:docMk/>
            <pc:sldMk cId="1691151711" sldId="260"/>
            <ac:spMk id="16" creationId="{D5B0017B-2ECA-49AF-B397-DC140825DF8D}"/>
          </ac:spMkLst>
        </pc:spChg>
        <pc:spChg chg="add">
          <ac:chgData name="" userId="c290da2fbbdafc42" providerId="LiveId" clId="{6448211F-AEB7-4BCC-B10A-8964184E43B3}" dt="2024-05-31T20:55:17.391" v="2505" actId="26606"/>
          <ac:spMkLst>
            <pc:docMk/>
            <pc:sldMk cId="1691151711" sldId="260"/>
            <ac:spMk id="20" creationId="{955A2079-FA98-4876-80F0-72364A7D2EA4}"/>
          </ac:spMkLst>
        </pc:spChg>
        <pc:grpChg chg="add del">
          <ac:chgData name="" userId="c290da2fbbdafc42" providerId="LiveId" clId="{6448211F-AEB7-4BCC-B10A-8964184E43B3}" dt="2024-05-31T20:49:07.172" v="2471"/>
          <ac:grpSpMkLst>
            <pc:docMk/>
            <pc:sldMk cId="1691151711" sldId="260"/>
            <ac:grpSpMk id="11" creationId="{AE1C45F0-260A-458C-96ED-C1F6D2151219}"/>
          </ac:grpSpMkLst>
        </pc:grpChg>
        <pc:graphicFrameChg chg="add del">
          <ac:chgData name="" userId="c290da2fbbdafc42" providerId="LiveId" clId="{6448211F-AEB7-4BCC-B10A-8964184E43B3}" dt="2024-05-31T11:51:10.359" v="33" actId="26606"/>
          <ac:graphicFrameMkLst>
            <pc:docMk/>
            <pc:sldMk cId="1691151711" sldId="260"/>
            <ac:graphicFrameMk id="5" creationId="{30ECB90F-C850-1901-F034-4E573D49E62C}"/>
          </ac:graphicFrameMkLst>
        </pc:graphicFrameChg>
        <pc:graphicFrameChg chg="add mod modGraphic">
          <ac:chgData name="" userId="c290da2fbbdafc42" providerId="LiveId" clId="{6448211F-AEB7-4BCC-B10A-8964184E43B3}" dt="2024-05-31T20:55:17.391" v="2505" actId="26606"/>
          <ac:graphicFrameMkLst>
            <pc:docMk/>
            <pc:sldMk cId="1691151711" sldId="260"/>
            <ac:graphicFrameMk id="15" creationId="{B599E279-A555-893F-5810-A82A78F97017}"/>
          </ac:graphicFrameMkLst>
        </pc:graphicFrameChg>
        <pc:picChg chg="add del">
          <ac:chgData name="" userId="c290da2fbbdafc42" providerId="LiveId" clId="{6448211F-AEB7-4BCC-B10A-8964184E43B3}" dt="2024-05-31T11:51:10.359" v="33" actId="26606"/>
          <ac:picMkLst>
            <pc:docMk/>
            <pc:sldMk cId="1691151711" sldId="260"/>
            <ac:picMk id="6" creationId="{D9105F25-1066-FEC8-F710-DFE802C99632}"/>
          </ac:picMkLst>
        </pc:picChg>
        <pc:cxnChg chg="add del">
          <ac:chgData name="" userId="c290da2fbbdafc42" providerId="LiveId" clId="{6448211F-AEB7-4BCC-B10A-8964184E43B3}" dt="2024-05-31T20:49:07.172" v="2471"/>
          <ac:cxnSpMkLst>
            <pc:docMk/>
            <pc:sldMk cId="1691151711" sldId="260"/>
            <ac:cxnSpMk id="18" creationId="{6CF1BAF6-AD41-4082-B212-8A1F9A2E8779}"/>
          </ac:cxnSpMkLst>
        </pc:cxnChg>
      </pc:sldChg>
      <pc:sldChg chg="addSp delSp modSp mod setBg delDesignElem">
        <pc:chgData name="" userId="c290da2fbbdafc42" providerId="LiveId" clId="{6448211F-AEB7-4BCC-B10A-8964184E43B3}" dt="2024-05-31T20:49:07.172" v="2471"/>
        <pc:sldMkLst>
          <pc:docMk/>
          <pc:sldMk cId="2524632124" sldId="261"/>
        </pc:sldMkLst>
        <pc:spChg chg="mod">
          <ac:chgData name="" userId="c290da2fbbdafc42" providerId="LiveId" clId="{6448211F-AEB7-4BCC-B10A-8964184E43B3}" dt="2024-05-31T11:51:29.808" v="35" actId="26606"/>
          <ac:spMkLst>
            <pc:docMk/>
            <pc:sldMk cId="2524632124" sldId="261"/>
            <ac:spMk id="2" creationId="{7DB63B89-06BF-4733-949E-D404768A746A}"/>
          </ac:spMkLst>
        </pc:spChg>
        <pc:spChg chg="del">
          <ac:chgData name="" userId="c290da2fbbdafc42" providerId="LiveId" clId="{6448211F-AEB7-4BCC-B10A-8964184E43B3}" dt="2024-05-31T11:51:29.808" v="35" actId="26606"/>
          <ac:spMkLst>
            <pc:docMk/>
            <pc:sldMk cId="2524632124" sldId="261"/>
            <ac:spMk id="3" creationId="{27B61D44-9D67-48CC-AFC5-AFA1AC8BC5DD}"/>
          </ac:spMkLst>
        </pc:spChg>
        <pc:spChg chg="add del">
          <ac:chgData name="" userId="c290da2fbbdafc42" providerId="LiveId" clId="{6448211F-AEB7-4BCC-B10A-8964184E43B3}" dt="2024-05-31T20:49:07.172" v="2471"/>
          <ac:spMkLst>
            <pc:docMk/>
            <pc:sldMk cId="2524632124" sldId="261"/>
            <ac:spMk id="9" creationId="{C5278130-DFE0-457B-8698-88DF69019DDE}"/>
          </ac:spMkLst>
        </pc:spChg>
        <pc:spChg chg="add del">
          <ac:chgData name="" userId="c290da2fbbdafc42" providerId="LiveId" clId="{6448211F-AEB7-4BCC-B10A-8964184E43B3}" dt="2024-05-31T20:49:07.172" v="2471"/>
          <ac:spMkLst>
            <pc:docMk/>
            <pc:sldMk cId="2524632124" sldId="261"/>
            <ac:spMk id="11" creationId="{2F99531B-1681-4D6E-BECB-18325B33A618}"/>
          </ac:spMkLst>
        </pc:spChg>
        <pc:spChg chg="add del">
          <ac:chgData name="" userId="c290da2fbbdafc42" providerId="LiveId" clId="{6448211F-AEB7-4BCC-B10A-8964184E43B3}" dt="2024-05-31T20:49:07.172" v="2471"/>
          <ac:spMkLst>
            <pc:docMk/>
            <pc:sldMk cId="2524632124" sldId="261"/>
            <ac:spMk id="13" creationId="{20344094-430A-400B-804B-910E696A1A90}"/>
          </ac:spMkLst>
        </pc:spChg>
        <pc:spChg chg="add del">
          <ac:chgData name="" userId="c290da2fbbdafc42" providerId="LiveId" clId="{6448211F-AEB7-4BCC-B10A-8964184E43B3}" dt="2024-05-31T20:49:07.172" v="2471"/>
          <ac:spMkLst>
            <pc:docMk/>
            <pc:sldMk cId="2524632124" sldId="261"/>
            <ac:spMk id="15" creationId="{453C67DF-7782-4E57-AB9B-F1B4811AD8FE}"/>
          </ac:spMkLst>
        </pc:spChg>
        <pc:graphicFrameChg chg="add">
          <ac:chgData name="" userId="c290da2fbbdafc42" providerId="LiveId" clId="{6448211F-AEB7-4BCC-B10A-8964184E43B3}" dt="2024-05-31T11:51:29.808" v="35" actId="26606"/>
          <ac:graphicFrameMkLst>
            <pc:docMk/>
            <pc:sldMk cId="2524632124" sldId="261"/>
            <ac:graphicFrameMk id="5" creationId="{A94B2F95-F722-9787-9417-AF26A5798DF7}"/>
          </ac:graphicFrameMkLst>
        </pc:graphicFrameChg>
        <pc:cxnChg chg="add del">
          <ac:chgData name="" userId="c290da2fbbdafc42" providerId="LiveId" clId="{6448211F-AEB7-4BCC-B10A-8964184E43B3}" dt="2024-05-31T20:49:07.172" v="2471"/>
          <ac:cxnSpMkLst>
            <pc:docMk/>
            <pc:sldMk cId="2524632124" sldId="261"/>
            <ac:cxnSpMk id="17" creationId="{B03A5AE3-BD30-455C-842B-7626C8BEF097}"/>
          </ac:cxnSpMkLst>
        </pc:cxnChg>
        <pc:cxnChg chg="add del">
          <ac:chgData name="" userId="c290da2fbbdafc42" providerId="LiveId" clId="{6448211F-AEB7-4BCC-B10A-8964184E43B3}" dt="2024-05-31T20:49:07.172" v="2471"/>
          <ac:cxnSpMkLst>
            <pc:docMk/>
            <pc:sldMk cId="2524632124" sldId="261"/>
            <ac:cxnSpMk id="19" creationId="{2DBECAA5-1F2D-470D-875C-8F2C2CA3E54B}"/>
          </ac:cxnSpMkLst>
        </pc:cxnChg>
      </pc:sldChg>
      <pc:sldChg chg="addSp delSp modSp mod ord setBg delDesignElem">
        <pc:chgData name="" userId="c290da2fbbdafc42" providerId="LiveId" clId="{6448211F-AEB7-4BCC-B10A-8964184E43B3}" dt="2024-06-02T07:13:19.951" v="3057" actId="20577"/>
        <pc:sldMkLst>
          <pc:docMk/>
          <pc:sldMk cId="284312555" sldId="262"/>
        </pc:sldMkLst>
        <pc:spChg chg="mod">
          <ac:chgData name="" userId="c290da2fbbdafc42" providerId="LiveId" clId="{6448211F-AEB7-4BCC-B10A-8964184E43B3}" dt="2024-06-02T07:13:19.951" v="3057" actId="20577"/>
          <ac:spMkLst>
            <pc:docMk/>
            <pc:sldMk cId="284312555" sldId="262"/>
            <ac:spMk id="2" creationId="{2F96DAD7-939E-4F37-AF04-97C97695DE75}"/>
          </ac:spMkLst>
        </pc:spChg>
        <pc:spChg chg="add del">
          <ac:chgData name="" userId="c290da2fbbdafc42" providerId="LiveId" clId="{6448211F-AEB7-4BCC-B10A-8964184E43B3}" dt="2024-05-31T20:49:07.172" v="2471"/>
          <ac:spMkLst>
            <pc:docMk/>
            <pc:sldMk cId="284312555" sldId="262"/>
            <ac:spMk id="9" creationId="{A3363022-C969-41E9-8EB2-E4C94908C1FA}"/>
          </ac:spMkLst>
        </pc:spChg>
        <pc:spChg chg="add del">
          <ac:chgData name="" userId="c290da2fbbdafc42" providerId="LiveId" clId="{6448211F-AEB7-4BCC-B10A-8964184E43B3}" dt="2024-05-31T20:49:07.172" v="2471"/>
          <ac:spMkLst>
            <pc:docMk/>
            <pc:sldMk cId="284312555" sldId="262"/>
            <ac:spMk id="11" creationId="{8D1AD6B3-BE88-4CEB-BA17-790657CC4729}"/>
          </ac:spMkLst>
        </pc:spChg>
        <pc:grpChg chg="add del">
          <ac:chgData name="" userId="c290da2fbbdafc42" providerId="LiveId" clId="{6448211F-AEB7-4BCC-B10A-8964184E43B3}" dt="2024-05-31T20:49:07.172" v="2471"/>
          <ac:grpSpMkLst>
            <pc:docMk/>
            <pc:sldMk cId="284312555" sldId="262"/>
            <ac:grpSpMk id="13" creationId="{89D1390B-7E13-4B4F-9CB2-391063412E54}"/>
          </ac:grpSpMkLst>
        </pc:grpChg>
        <pc:picChg chg="add">
          <ac:chgData name="" userId="c290da2fbbdafc42" providerId="LiveId" clId="{6448211F-AEB7-4BCC-B10A-8964184E43B3}" dt="2024-05-31T11:52:24.239" v="39" actId="26606"/>
          <ac:picMkLst>
            <pc:docMk/>
            <pc:sldMk cId="284312555" sldId="262"/>
            <ac:picMk id="6" creationId="{A361BDDE-6754-8887-6AD5-B5C6162563ED}"/>
          </ac:picMkLst>
        </pc:picChg>
      </pc:sldChg>
      <pc:sldChg chg="addSp delSp modSp add mod setBg">
        <pc:chgData name="" userId="c290da2fbbdafc42" providerId="LiveId" clId="{6448211F-AEB7-4BCC-B10A-8964184E43B3}" dt="2024-06-01T07:16:52.166" v="2955" actId="20577"/>
        <pc:sldMkLst>
          <pc:docMk/>
          <pc:sldMk cId="1661134722" sldId="263"/>
        </pc:sldMkLst>
        <pc:spChg chg="mod">
          <ac:chgData name="" userId="c290da2fbbdafc42" providerId="LiveId" clId="{6448211F-AEB7-4BCC-B10A-8964184E43B3}" dt="2024-05-31T21:05:56.060" v="2542" actId="255"/>
          <ac:spMkLst>
            <pc:docMk/>
            <pc:sldMk cId="1661134722" sldId="263"/>
            <ac:spMk id="2" creationId="{388915F4-FC96-4791-B691-974B996CBA98}"/>
          </ac:spMkLst>
        </pc:spChg>
        <pc:spChg chg="mod">
          <ac:chgData name="" userId="c290da2fbbdafc42" providerId="LiveId" clId="{6448211F-AEB7-4BCC-B10A-8964184E43B3}" dt="2024-06-01T07:16:52.166" v="2955" actId="20577"/>
          <ac:spMkLst>
            <pc:docMk/>
            <pc:sldMk cId="1661134722" sldId="263"/>
            <ac:spMk id="3" creationId="{75E2E28B-0EB4-4F46-8D9D-132E74268240}"/>
          </ac:spMkLst>
        </pc:spChg>
        <pc:spChg chg="add del">
          <ac:chgData name="" userId="c290da2fbbdafc42" providerId="LiveId" clId="{6448211F-AEB7-4BCC-B10A-8964184E43B3}" dt="2024-05-31T20:50:36.308" v="2480" actId="26606"/>
          <ac:spMkLst>
            <pc:docMk/>
            <pc:sldMk cId="1661134722" sldId="263"/>
            <ac:spMk id="8" creationId="{4BC99CB9-DDAD-44A2-8A1C-E3AF4E72DF5C}"/>
          </ac:spMkLst>
        </pc:spChg>
        <pc:spChg chg="add del">
          <ac:chgData name="" userId="c290da2fbbdafc42" providerId="LiveId" clId="{6448211F-AEB7-4BCC-B10A-8964184E43B3}" dt="2024-05-31T20:50:36.308" v="2480" actId="26606"/>
          <ac:spMkLst>
            <pc:docMk/>
            <pc:sldMk cId="1661134722" sldId="263"/>
            <ac:spMk id="10" creationId="{64053CBF-3932-45FF-8285-EE5146085F3A}"/>
          </ac:spMkLst>
        </pc:spChg>
        <pc:spChg chg="add">
          <ac:chgData name="" userId="c290da2fbbdafc42" providerId="LiveId" clId="{6448211F-AEB7-4BCC-B10A-8964184E43B3}" dt="2024-05-31T20:50:36.339" v="2481" actId="26606"/>
          <ac:spMkLst>
            <pc:docMk/>
            <pc:sldMk cId="1661134722" sldId="263"/>
            <ac:spMk id="24" creationId="{D038248A-211C-4EEC-8401-C761B929FB52}"/>
          </ac:spMkLst>
        </pc:spChg>
        <pc:spChg chg="add">
          <ac:chgData name="" userId="c290da2fbbdafc42" providerId="LiveId" clId="{6448211F-AEB7-4BCC-B10A-8964184E43B3}" dt="2024-05-31T20:50:36.339" v="2481" actId="26606"/>
          <ac:spMkLst>
            <pc:docMk/>
            <pc:sldMk cId="1661134722" sldId="263"/>
            <ac:spMk id="25" creationId="{C30A849F-66D9-40C8-BEC8-35AFF8F4568F}"/>
          </ac:spMkLst>
        </pc:spChg>
        <pc:grpChg chg="add del">
          <ac:chgData name="" userId="c290da2fbbdafc42" providerId="LiveId" clId="{6448211F-AEB7-4BCC-B10A-8964184E43B3}" dt="2024-05-31T20:50:36.308" v="2480" actId="26606"/>
          <ac:grpSpMkLst>
            <pc:docMk/>
            <pc:sldMk cId="1661134722" sldId="263"/>
            <ac:grpSpMk id="12" creationId="{2E751C04-BEA6-446B-A678-9C74819EBD4C}"/>
          </ac:grpSpMkLst>
        </pc:grpChg>
        <pc:grpChg chg="add del">
          <ac:chgData name="" userId="c290da2fbbdafc42" providerId="LiveId" clId="{6448211F-AEB7-4BCC-B10A-8964184E43B3}" dt="2024-05-31T20:50:36.308" v="2480" actId="26606"/>
          <ac:grpSpMkLst>
            <pc:docMk/>
            <pc:sldMk cId="1661134722" sldId="263"/>
            <ac:grpSpMk id="18" creationId="{B63ACBA3-DEFD-4C6D-BBA0-64468FA99C2D}"/>
          </ac:grpSpMkLst>
        </pc:grpChg>
        <pc:grpChg chg="add">
          <ac:chgData name="" userId="c290da2fbbdafc42" providerId="LiveId" clId="{6448211F-AEB7-4BCC-B10A-8964184E43B3}" dt="2024-05-31T20:50:36.339" v="2481" actId="26606"/>
          <ac:grpSpMkLst>
            <pc:docMk/>
            <pc:sldMk cId="1661134722" sldId="263"/>
            <ac:grpSpMk id="26" creationId="{04542298-A2B1-480F-A11C-A40EDD19B857}"/>
          </ac:grpSpMkLst>
        </pc:grpChg>
        <pc:grpChg chg="add">
          <ac:chgData name="" userId="c290da2fbbdafc42" providerId="LiveId" clId="{6448211F-AEB7-4BCC-B10A-8964184E43B3}" dt="2024-05-31T20:50:36.339" v="2481" actId="26606"/>
          <ac:grpSpMkLst>
            <pc:docMk/>
            <pc:sldMk cId="1661134722" sldId="263"/>
            <ac:grpSpMk id="27" creationId="{2A5C9C35-2375-49EB-B99C-17C87D42FE7C}"/>
          </ac:grpSpMkLst>
        </pc:grpChg>
      </pc:sldChg>
      <pc:sldChg chg="addSp delSp modSp add mod setBg">
        <pc:chgData name="" userId="c290da2fbbdafc42" providerId="LiveId" clId="{6448211F-AEB7-4BCC-B10A-8964184E43B3}" dt="2024-06-01T07:10:56.534" v="2942" actId="20577"/>
        <pc:sldMkLst>
          <pc:docMk/>
          <pc:sldMk cId="3066741748" sldId="264"/>
        </pc:sldMkLst>
        <pc:spChg chg="del">
          <ac:chgData name="" userId="c290da2fbbdafc42" providerId="LiveId" clId="{6448211F-AEB7-4BCC-B10A-8964184E43B3}" dt="2024-05-31T18:47:27.304" v="863" actId="478"/>
          <ac:spMkLst>
            <pc:docMk/>
            <pc:sldMk cId="3066741748" sldId="264"/>
            <ac:spMk id="2" creationId="{BE1C1A29-CAFF-4D46-BA53-87671512462A}"/>
          </ac:spMkLst>
        </pc:spChg>
        <pc:spChg chg="mod">
          <ac:chgData name="" userId="c290da2fbbdafc42" providerId="LiveId" clId="{6448211F-AEB7-4BCC-B10A-8964184E43B3}" dt="2024-06-01T07:10:56.534" v="2942" actId="20577"/>
          <ac:spMkLst>
            <pc:docMk/>
            <pc:sldMk cId="3066741748" sldId="264"/>
            <ac:spMk id="3" creationId="{0FE35C68-D71C-4B76-9CB3-D4FA00A1AD19}"/>
          </ac:spMkLst>
        </pc:spChg>
        <pc:spChg chg="add del mod">
          <ac:chgData name="" userId="c290da2fbbdafc42" providerId="LiveId" clId="{6448211F-AEB7-4BCC-B10A-8964184E43B3}" dt="2024-05-31T18:47:41.676" v="866" actId="478"/>
          <ac:spMkLst>
            <pc:docMk/>
            <pc:sldMk cId="3066741748" sldId="264"/>
            <ac:spMk id="4" creationId="{233F85DC-11B1-462F-9823-434248FFCF4F}"/>
          </ac:spMkLst>
        </pc:spChg>
        <pc:spChg chg="add del">
          <ac:chgData name="" userId="c290da2fbbdafc42" providerId="LiveId" clId="{6448211F-AEB7-4BCC-B10A-8964184E43B3}" dt="2024-05-31T20:58:43.837" v="2525" actId="26606"/>
          <ac:spMkLst>
            <pc:docMk/>
            <pc:sldMk cId="3066741748" sldId="264"/>
            <ac:spMk id="8" creationId="{1BB867FF-FC45-48F7-8104-F89BE54909F1}"/>
          </ac:spMkLst>
        </pc:spChg>
        <pc:spChg chg="add del">
          <ac:chgData name="" userId="c290da2fbbdafc42" providerId="LiveId" clId="{6448211F-AEB7-4BCC-B10A-8964184E43B3}" dt="2024-05-31T20:58:43.837" v="2525" actId="26606"/>
          <ac:spMkLst>
            <pc:docMk/>
            <pc:sldMk cId="3066741748" sldId="264"/>
            <ac:spMk id="10" creationId="{8BB56887-D0D5-4F0C-9E19-7247EB83C8B7}"/>
          </ac:spMkLst>
        </pc:spChg>
        <pc:spChg chg="add del">
          <ac:chgData name="" userId="c290da2fbbdafc42" providerId="LiveId" clId="{6448211F-AEB7-4BCC-B10A-8964184E43B3}" dt="2024-05-31T20:58:43.837" v="2525" actId="26606"/>
          <ac:spMkLst>
            <pc:docMk/>
            <pc:sldMk cId="3066741748" sldId="264"/>
            <ac:spMk id="12" creationId="{081E4A58-353D-44AE-B2FC-2A74E2E400F7}"/>
          </ac:spMkLst>
        </pc:spChg>
        <pc:spChg chg="add del">
          <ac:chgData name="" userId="c290da2fbbdafc42" providerId="LiveId" clId="{6448211F-AEB7-4BCC-B10A-8964184E43B3}" dt="2024-05-31T20:58:43.837" v="2525" actId="26606"/>
          <ac:spMkLst>
            <pc:docMk/>
            <pc:sldMk cId="3066741748" sldId="264"/>
            <ac:spMk id="17" creationId="{E92FEB64-6EEA-4759-B4A4-BD2C1E660BA8}"/>
          </ac:spMkLst>
        </pc:spChg>
        <pc:spChg chg="add del">
          <ac:chgData name="" userId="c290da2fbbdafc42" providerId="LiveId" clId="{6448211F-AEB7-4BCC-B10A-8964184E43B3}" dt="2024-05-31T20:58:43.837" v="2525" actId="26606"/>
          <ac:spMkLst>
            <pc:docMk/>
            <pc:sldMk cId="3066741748" sldId="264"/>
            <ac:spMk id="19" creationId="{B10BB131-AC8E-4A8E-A5D1-36260F720C3B}"/>
          </ac:spMkLst>
        </pc:spChg>
        <pc:spChg chg="add del">
          <ac:chgData name="" userId="c290da2fbbdafc42" providerId="LiveId" clId="{6448211F-AEB7-4BCC-B10A-8964184E43B3}" dt="2024-05-31T20:58:43.837" v="2525" actId="26606"/>
          <ac:spMkLst>
            <pc:docMk/>
            <pc:sldMk cId="3066741748" sldId="264"/>
            <ac:spMk id="21" creationId="{14847E93-7DC1-4D4B-8829-B19AA7137C50}"/>
          </ac:spMkLst>
        </pc:spChg>
        <pc:spChg chg="add del">
          <ac:chgData name="" userId="c290da2fbbdafc42" providerId="LiveId" clId="{6448211F-AEB7-4BCC-B10A-8964184E43B3}" dt="2024-05-31T20:58:43.837" v="2525" actId="26606"/>
          <ac:spMkLst>
            <pc:docMk/>
            <pc:sldMk cId="3066741748" sldId="264"/>
            <ac:spMk id="23" creationId="{5566D6E1-03A1-4D73-A4E0-35D74D568A04}"/>
          </ac:spMkLst>
        </pc:spChg>
        <pc:spChg chg="add del">
          <ac:chgData name="" userId="c290da2fbbdafc42" providerId="LiveId" clId="{6448211F-AEB7-4BCC-B10A-8964184E43B3}" dt="2024-05-31T20:58:43.837" v="2525" actId="26606"/>
          <ac:spMkLst>
            <pc:docMk/>
            <pc:sldMk cId="3066741748" sldId="264"/>
            <ac:spMk id="25" creationId="{9F835A99-04AC-494A-A572-AFE8413CC938}"/>
          </ac:spMkLst>
        </pc:spChg>
        <pc:spChg chg="add del">
          <ac:chgData name="" userId="c290da2fbbdafc42" providerId="LiveId" clId="{6448211F-AEB7-4BCC-B10A-8964184E43B3}" dt="2024-05-31T20:58:43.837" v="2525" actId="26606"/>
          <ac:spMkLst>
            <pc:docMk/>
            <pc:sldMk cId="3066741748" sldId="264"/>
            <ac:spMk id="27" creationId="{7B786209-1B0B-4CA9-9BDD-F7327066A84D}"/>
          </ac:spMkLst>
        </pc:spChg>
        <pc:spChg chg="add del">
          <ac:chgData name="" userId="c290da2fbbdafc42" providerId="LiveId" clId="{6448211F-AEB7-4BCC-B10A-8964184E43B3}" dt="2024-05-31T20:58:43.837" v="2525" actId="26606"/>
          <ac:spMkLst>
            <pc:docMk/>
            <pc:sldMk cId="3066741748" sldId="264"/>
            <ac:spMk id="29" creationId="{2D2964BB-484D-45AE-AD66-D407D0629652}"/>
          </ac:spMkLst>
        </pc:spChg>
        <pc:spChg chg="add del">
          <ac:chgData name="" userId="c290da2fbbdafc42" providerId="LiveId" clId="{6448211F-AEB7-4BCC-B10A-8964184E43B3}" dt="2024-05-31T20:58:43.837" v="2525" actId="26606"/>
          <ac:spMkLst>
            <pc:docMk/>
            <pc:sldMk cId="3066741748" sldId="264"/>
            <ac:spMk id="31" creationId="{6691AC69-A76E-4DAB-B565-468B6B87ACF3}"/>
          </ac:spMkLst>
        </pc:spChg>
      </pc:sldChg>
      <pc:sldChg chg="addSp modSp add mod setBg">
        <pc:chgData name="" userId="c290da2fbbdafc42" providerId="LiveId" clId="{6448211F-AEB7-4BCC-B10A-8964184E43B3}" dt="2024-06-02T02:11:33.413" v="2969" actId="20577"/>
        <pc:sldMkLst>
          <pc:docMk/>
          <pc:sldMk cId="2032122814" sldId="265"/>
        </pc:sldMkLst>
        <pc:spChg chg="mod">
          <ac:chgData name="" userId="c290da2fbbdafc42" providerId="LiveId" clId="{6448211F-AEB7-4BCC-B10A-8964184E43B3}" dt="2024-05-31T20:52:27.677" v="2490" actId="26606"/>
          <ac:spMkLst>
            <pc:docMk/>
            <pc:sldMk cId="2032122814" sldId="265"/>
            <ac:spMk id="2" creationId="{E8D37903-8AAA-459F-BE19-6821DA89765E}"/>
          </ac:spMkLst>
        </pc:spChg>
        <pc:spChg chg="mod">
          <ac:chgData name="" userId="c290da2fbbdafc42" providerId="LiveId" clId="{6448211F-AEB7-4BCC-B10A-8964184E43B3}" dt="2024-06-02T02:11:33.413" v="2969" actId="20577"/>
          <ac:spMkLst>
            <pc:docMk/>
            <pc:sldMk cId="2032122814" sldId="265"/>
            <ac:spMk id="3" creationId="{7B111021-2424-4954-BEAB-CC20DA508085}"/>
          </ac:spMkLst>
        </pc:spChg>
        <pc:spChg chg="add">
          <ac:chgData name="" userId="c290da2fbbdafc42" providerId="LiveId" clId="{6448211F-AEB7-4BCC-B10A-8964184E43B3}" dt="2024-05-31T20:52:27.677" v="2490" actId="26606"/>
          <ac:spMkLst>
            <pc:docMk/>
            <pc:sldMk cId="2032122814" sldId="265"/>
            <ac:spMk id="8" creationId="{1709F1D5-B0F1-4714-A239-E5B61C161915}"/>
          </ac:spMkLst>
        </pc:spChg>
        <pc:spChg chg="add">
          <ac:chgData name="" userId="c290da2fbbdafc42" providerId="LiveId" clId="{6448211F-AEB7-4BCC-B10A-8964184E43B3}" dt="2024-05-31T20:52:27.677" v="2490" actId="26606"/>
          <ac:spMkLst>
            <pc:docMk/>
            <pc:sldMk cId="2032122814" sldId="265"/>
            <ac:spMk id="10" creationId="{228FB460-D3FF-4440-A020-05982A09E517}"/>
          </ac:spMkLst>
        </pc:spChg>
        <pc:spChg chg="add">
          <ac:chgData name="" userId="c290da2fbbdafc42" providerId="LiveId" clId="{6448211F-AEB7-4BCC-B10A-8964184E43B3}" dt="2024-05-31T20:52:27.677" v="2490" actId="26606"/>
          <ac:spMkLst>
            <pc:docMk/>
            <pc:sldMk cId="2032122814" sldId="265"/>
            <ac:spMk id="12" creationId="{14847E93-7DC1-4D4B-8829-B19AA7137C50}"/>
          </ac:spMkLst>
        </pc:spChg>
        <pc:spChg chg="add">
          <ac:chgData name="" userId="c290da2fbbdafc42" providerId="LiveId" clId="{6448211F-AEB7-4BCC-B10A-8964184E43B3}" dt="2024-05-31T20:52:27.677" v="2490" actId="26606"/>
          <ac:spMkLst>
            <pc:docMk/>
            <pc:sldMk cId="2032122814" sldId="265"/>
            <ac:spMk id="14" creationId="{5566D6E1-03A1-4D73-A4E0-35D74D568A04}"/>
          </ac:spMkLst>
        </pc:spChg>
        <pc:spChg chg="add">
          <ac:chgData name="" userId="c290da2fbbdafc42" providerId="LiveId" clId="{6448211F-AEB7-4BCC-B10A-8964184E43B3}" dt="2024-05-31T20:52:27.677" v="2490" actId="26606"/>
          <ac:spMkLst>
            <pc:docMk/>
            <pc:sldMk cId="2032122814" sldId="265"/>
            <ac:spMk id="16" creationId="{9F835A99-04AC-494A-A572-AFE8413CC938}"/>
          </ac:spMkLst>
        </pc:spChg>
        <pc:spChg chg="add">
          <ac:chgData name="" userId="c290da2fbbdafc42" providerId="LiveId" clId="{6448211F-AEB7-4BCC-B10A-8964184E43B3}" dt="2024-05-31T20:52:27.677" v="2490" actId="26606"/>
          <ac:spMkLst>
            <pc:docMk/>
            <pc:sldMk cId="2032122814" sldId="265"/>
            <ac:spMk id="18" creationId="{7B786209-1B0B-4CA9-9BDD-F7327066A84D}"/>
          </ac:spMkLst>
        </pc:spChg>
        <pc:spChg chg="add">
          <ac:chgData name="" userId="c290da2fbbdafc42" providerId="LiveId" clId="{6448211F-AEB7-4BCC-B10A-8964184E43B3}" dt="2024-05-31T20:52:27.677" v="2490" actId="26606"/>
          <ac:spMkLst>
            <pc:docMk/>
            <pc:sldMk cId="2032122814" sldId="265"/>
            <ac:spMk id="20" creationId="{2D2964BB-484D-45AE-AD66-D407D0629652}"/>
          </ac:spMkLst>
        </pc:spChg>
        <pc:spChg chg="add">
          <ac:chgData name="" userId="c290da2fbbdafc42" providerId="LiveId" clId="{6448211F-AEB7-4BCC-B10A-8964184E43B3}" dt="2024-05-31T20:52:27.677" v="2490" actId="26606"/>
          <ac:spMkLst>
            <pc:docMk/>
            <pc:sldMk cId="2032122814" sldId="265"/>
            <ac:spMk id="22" creationId="{6691AC69-A76E-4DAB-B565-468B6B87ACF3}"/>
          </ac:spMkLst>
        </pc:spChg>
      </pc:sldChg>
      <pc:sldChg chg="addSp delSp modSp add mod setBg">
        <pc:chgData name="" userId="c290da2fbbdafc42" providerId="LiveId" clId="{6448211F-AEB7-4BCC-B10A-8964184E43B3}" dt="2024-06-02T02:13:35.335" v="3053"/>
        <pc:sldMkLst>
          <pc:docMk/>
          <pc:sldMk cId="1284965014" sldId="266"/>
        </pc:sldMkLst>
        <pc:spChg chg="del">
          <ac:chgData name="" userId="c290da2fbbdafc42" providerId="LiveId" clId="{6448211F-AEB7-4BCC-B10A-8964184E43B3}" dt="2024-05-31T19:16:18.896" v="1590" actId="478"/>
          <ac:spMkLst>
            <pc:docMk/>
            <pc:sldMk cId="1284965014" sldId="266"/>
            <ac:spMk id="2" creationId="{76750441-B8D4-4AA6-997B-156E36C98462}"/>
          </ac:spMkLst>
        </pc:spChg>
        <pc:spChg chg="del mod ord">
          <ac:chgData name="" userId="c290da2fbbdafc42" providerId="LiveId" clId="{6448211F-AEB7-4BCC-B10A-8964184E43B3}" dt="2024-05-31T20:55:03.654" v="2504" actId="26606"/>
          <ac:spMkLst>
            <pc:docMk/>
            <pc:sldMk cId="1284965014" sldId="266"/>
            <ac:spMk id="3" creationId="{9C74D30A-36E7-496F-8232-3A099131927E}"/>
          </ac:spMkLst>
        </pc:spChg>
        <pc:spChg chg="add del mod ord">
          <ac:chgData name="" userId="c290da2fbbdafc42" providerId="LiveId" clId="{6448211F-AEB7-4BCC-B10A-8964184E43B3}" dt="2024-05-31T20:53:08.654" v="2491" actId="26606"/>
          <ac:spMkLst>
            <pc:docMk/>
            <pc:sldMk cId="1284965014" sldId="266"/>
            <ac:spMk id="4" creationId="{A50A426B-3110-42F7-83EA-AF4748D567AC}"/>
          </ac:spMkLst>
        </pc:spChg>
        <pc:spChg chg="add del mod">
          <ac:chgData name="" userId="c290da2fbbdafc42" providerId="LiveId" clId="{6448211F-AEB7-4BCC-B10A-8964184E43B3}" dt="2024-05-31T19:36:05.767" v="2129" actId="478"/>
          <ac:spMkLst>
            <pc:docMk/>
            <pc:sldMk cId="1284965014" sldId="266"/>
            <ac:spMk id="5" creationId="{675EA268-A43B-4296-9DB3-3E46AF038695}"/>
          </ac:spMkLst>
        </pc:spChg>
        <pc:spChg chg="add del mod">
          <ac:chgData name="" userId="c290da2fbbdafc42" providerId="LiveId" clId="{6448211F-AEB7-4BCC-B10A-8964184E43B3}" dt="2024-05-31T19:31:29.296" v="2038" actId="478"/>
          <ac:spMkLst>
            <pc:docMk/>
            <pc:sldMk cId="1284965014" sldId="266"/>
            <ac:spMk id="6" creationId="{9392A7B7-3D2C-4612-9E21-E16149993B8B}"/>
          </ac:spMkLst>
        </pc:spChg>
        <pc:spChg chg="add del mod">
          <ac:chgData name="" userId="c290da2fbbdafc42" providerId="LiveId" clId="{6448211F-AEB7-4BCC-B10A-8964184E43B3}" dt="2024-05-31T19:34:52.519" v="2121"/>
          <ac:spMkLst>
            <pc:docMk/>
            <pc:sldMk cId="1284965014" sldId="266"/>
            <ac:spMk id="7" creationId="{0A240340-454E-41AD-831E-CBDC3CEA831B}"/>
          </ac:spMkLst>
        </pc:spChg>
        <pc:spChg chg="add del mod">
          <ac:chgData name="" userId="c290da2fbbdafc42" providerId="LiveId" clId="{6448211F-AEB7-4BCC-B10A-8964184E43B3}" dt="2024-05-31T19:34:52.519" v="2123"/>
          <ac:spMkLst>
            <pc:docMk/>
            <pc:sldMk cId="1284965014" sldId="266"/>
            <ac:spMk id="8" creationId="{D8832DB7-89AD-450C-BF9A-4AB51949C7BC}"/>
          </ac:spMkLst>
        </pc:spChg>
        <pc:spChg chg="add del mod">
          <ac:chgData name="" userId="c290da2fbbdafc42" providerId="LiveId" clId="{6448211F-AEB7-4BCC-B10A-8964184E43B3}" dt="2024-05-31T19:36:15.416" v="2136" actId="478"/>
          <ac:spMkLst>
            <pc:docMk/>
            <pc:sldMk cId="1284965014" sldId="266"/>
            <ac:spMk id="9" creationId="{F392065E-453D-4D75-AEAB-A785C4BD9C32}"/>
          </ac:spMkLst>
        </pc:spChg>
        <pc:spChg chg="add del mod">
          <ac:chgData name="" userId="c290da2fbbdafc42" providerId="LiveId" clId="{6448211F-AEB7-4BCC-B10A-8964184E43B3}" dt="2024-05-31T19:40:15.066" v="2146"/>
          <ac:spMkLst>
            <pc:docMk/>
            <pc:sldMk cId="1284965014" sldId="266"/>
            <ac:spMk id="15" creationId="{705E92BE-8DEA-40C2-A9CC-AFEF0D19485F}"/>
          </ac:spMkLst>
        </pc:spChg>
        <pc:spChg chg="add del mod">
          <ac:chgData name="" userId="c290da2fbbdafc42" providerId="LiveId" clId="{6448211F-AEB7-4BCC-B10A-8964184E43B3}" dt="2024-05-31T19:40:15.066" v="2148"/>
          <ac:spMkLst>
            <pc:docMk/>
            <pc:sldMk cId="1284965014" sldId="266"/>
            <ac:spMk id="16" creationId="{0A3FC382-0FCE-47C8-A5B0-4BE88943C547}"/>
          </ac:spMkLst>
        </pc:spChg>
        <pc:spChg chg="add del">
          <ac:chgData name="" userId="c290da2fbbdafc42" providerId="LiveId" clId="{6448211F-AEB7-4BCC-B10A-8964184E43B3}" dt="2024-05-31T20:54:36.816" v="2503" actId="26606"/>
          <ac:spMkLst>
            <pc:docMk/>
            <pc:sldMk cId="1284965014" sldId="266"/>
            <ac:spMk id="1037" creationId="{AAAE94E3-A7DB-4868-B1E3-E49703488BBC}"/>
          </ac:spMkLst>
        </pc:spChg>
        <pc:spChg chg="add del">
          <ac:chgData name="" userId="c290da2fbbdafc42" providerId="LiveId" clId="{6448211F-AEB7-4BCC-B10A-8964184E43B3}" dt="2024-05-31T20:54:36.816" v="2503" actId="26606"/>
          <ac:spMkLst>
            <pc:docMk/>
            <pc:sldMk cId="1284965014" sldId="266"/>
            <ac:spMk id="1043" creationId="{3873B707-463F-40B0-8227-E8CC6C67EB25}"/>
          </ac:spMkLst>
        </pc:spChg>
        <pc:spChg chg="add del">
          <ac:chgData name="" userId="c290da2fbbdafc42" providerId="LiveId" clId="{6448211F-AEB7-4BCC-B10A-8964184E43B3}" dt="2024-05-31T20:54:36.816" v="2503" actId="26606"/>
          <ac:spMkLst>
            <pc:docMk/>
            <pc:sldMk cId="1284965014" sldId="266"/>
            <ac:spMk id="1045" creationId="{C13237C8-E62C-4F0D-A318-BD6FB6C2D138}"/>
          </ac:spMkLst>
        </pc:spChg>
        <pc:spChg chg="add del">
          <ac:chgData name="" userId="c290da2fbbdafc42" providerId="LiveId" clId="{6448211F-AEB7-4BCC-B10A-8964184E43B3}" dt="2024-05-31T20:54:36.816" v="2503" actId="26606"/>
          <ac:spMkLst>
            <pc:docMk/>
            <pc:sldMk cId="1284965014" sldId="266"/>
            <ac:spMk id="1047" creationId="{19C9EAEA-39D0-4B0E-A0EB-51E7B26740B1}"/>
          </ac:spMkLst>
        </pc:spChg>
        <pc:spChg chg="add del">
          <ac:chgData name="" userId="c290da2fbbdafc42" providerId="LiveId" clId="{6448211F-AEB7-4BCC-B10A-8964184E43B3}" dt="2024-05-31T20:54:36.816" v="2503" actId="26606"/>
          <ac:spMkLst>
            <pc:docMk/>
            <pc:sldMk cId="1284965014" sldId="266"/>
            <ac:spMk id="1049" creationId="{8CB5D2D7-DF65-4E86-BFBA-FFB9B5ACEB64}"/>
          </ac:spMkLst>
        </pc:spChg>
        <pc:spChg chg="add del">
          <ac:chgData name="" userId="c290da2fbbdafc42" providerId="LiveId" clId="{6448211F-AEB7-4BCC-B10A-8964184E43B3}" dt="2024-05-31T20:54:18.503" v="2497" actId="26606"/>
          <ac:spMkLst>
            <pc:docMk/>
            <pc:sldMk cId="1284965014" sldId="266"/>
            <ac:spMk id="1054" creationId="{17891482-C38A-4F0C-8183-0121632F0E47}"/>
          </ac:spMkLst>
        </pc:spChg>
        <pc:spChg chg="add del">
          <ac:chgData name="" userId="c290da2fbbdafc42" providerId="LiveId" clId="{6448211F-AEB7-4BCC-B10A-8964184E43B3}" dt="2024-05-31T20:54:18.503" v="2497" actId="26606"/>
          <ac:spMkLst>
            <pc:docMk/>
            <pc:sldMk cId="1284965014" sldId="266"/>
            <ac:spMk id="1056" creationId="{DA4B6E73-2318-4814-8EB1-306D53723691}"/>
          </ac:spMkLst>
        </pc:spChg>
        <pc:spChg chg="add del">
          <ac:chgData name="" userId="c290da2fbbdafc42" providerId="LiveId" clId="{6448211F-AEB7-4BCC-B10A-8964184E43B3}" dt="2024-05-31T20:54:36.769" v="2500" actId="26606"/>
          <ac:spMkLst>
            <pc:docMk/>
            <pc:sldMk cId="1284965014" sldId="266"/>
            <ac:spMk id="1058" creationId="{AAAE94E3-A7DB-4868-B1E3-E49703488BBC}"/>
          </ac:spMkLst>
        </pc:spChg>
        <pc:spChg chg="add del">
          <ac:chgData name="" userId="c290da2fbbdafc42" providerId="LiveId" clId="{6448211F-AEB7-4BCC-B10A-8964184E43B3}" dt="2024-05-31T20:54:36.769" v="2500" actId="26606"/>
          <ac:spMkLst>
            <pc:docMk/>
            <pc:sldMk cId="1284965014" sldId="266"/>
            <ac:spMk id="1060" creationId="{3873B707-463F-40B0-8227-E8CC6C67EB25}"/>
          </ac:spMkLst>
        </pc:spChg>
        <pc:spChg chg="add del">
          <ac:chgData name="" userId="c290da2fbbdafc42" providerId="LiveId" clId="{6448211F-AEB7-4BCC-B10A-8964184E43B3}" dt="2024-05-31T20:54:36.769" v="2500" actId="26606"/>
          <ac:spMkLst>
            <pc:docMk/>
            <pc:sldMk cId="1284965014" sldId="266"/>
            <ac:spMk id="1061" creationId="{C13237C8-E62C-4F0D-A318-BD6FB6C2D138}"/>
          </ac:spMkLst>
        </pc:spChg>
        <pc:spChg chg="add del">
          <ac:chgData name="" userId="c290da2fbbdafc42" providerId="LiveId" clId="{6448211F-AEB7-4BCC-B10A-8964184E43B3}" dt="2024-05-31T20:54:36.769" v="2500" actId="26606"/>
          <ac:spMkLst>
            <pc:docMk/>
            <pc:sldMk cId="1284965014" sldId="266"/>
            <ac:spMk id="1062" creationId="{19C9EAEA-39D0-4B0E-A0EB-51E7B26740B1}"/>
          </ac:spMkLst>
        </pc:spChg>
        <pc:spChg chg="add del">
          <ac:chgData name="" userId="c290da2fbbdafc42" providerId="LiveId" clId="{6448211F-AEB7-4BCC-B10A-8964184E43B3}" dt="2024-05-31T20:54:36.769" v="2500" actId="26606"/>
          <ac:spMkLst>
            <pc:docMk/>
            <pc:sldMk cId="1284965014" sldId="266"/>
            <ac:spMk id="1063" creationId="{8CB5D2D7-DF65-4E86-BFBA-FFB9B5ACEB64}"/>
          </ac:spMkLst>
        </pc:spChg>
        <pc:spChg chg="add">
          <ac:chgData name="" userId="c290da2fbbdafc42" providerId="LiveId" clId="{6448211F-AEB7-4BCC-B10A-8964184E43B3}" dt="2024-05-31T20:54:36.816" v="2503" actId="26606"/>
          <ac:spMkLst>
            <pc:docMk/>
            <pc:sldMk cId="1284965014" sldId="266"/>
            <ac:spMk id="1066" creationId="{AAAE94E3-A7DB-4868-B1E3-E49703488BBC}"/>
          </ac:spMkLst>
        </pc:spChg>
        <pc:spChg chg="add">
          <ac:chgData name="" userId="c290da2fbbdafc42" providerId="LiveId" clId="{6448211F-AEB7-4BCC-B10A-8964184E43B3}" dt="2024-05-31T20:54:36.816" v="2503" actId="26606"/>
          <ac:spMkLst>
            <pc:docMk/>
            <pc:sldMk cId="1284965014" sldId="266"/>
            <ac:spMk id="1068" creationId="{3873B707-463F-40B0-8227-E8CC6C67EB25}"/>
          </ac:spMkLst>
        </pc:spChg>
        <pc:spChg chg="add">
          <ac:chgData name="" userId="c290da2fbbdafc42" providerId="LiveId" clId="{6448211F-AEB7-4BCC-B10A-8964184E43B3}" dt="2024-05-31T20:54:36.816" v="2503" actId="26606"/>
          <ac:spMkLst>
            <pc:docMk/>
            <pc:sldMk cId="1284965014" sldId="266"/>
            <ac:spMk id="1070" creationId="{C13237C8-E62C-4F0D-A318-BD6FB6C2D138}"/>
          </ac:spMkLst>
        </pc:spChg>
        <pc:spChg chg="add">
          <ac:chgData name="" userId="c290da2fbbdafc42" providerId="LiveId" clId="{6448211F-AEB7-4BCC-B10A-8964184E43B3}" dt="2024-05-31T20:54:36.816" v="2503" actId="26606"/>
          <ac:spMkLst>
            <pc:docMk/>
            <pc:sldMk cId="1284965014" sldId="266"/>
            <ac:spMk id="1071" creationId="{19C9EAEA-39D0-4B0E-A0EB-51E7B26740B1}"/>
          </ac:spMkLst>
        </pc:spChg>
        <pc:spChg chg="add">
          <ac:chgData name="" userId="c290da2fbbdafc42" providerId="LiveId" clId="{6448211F-AEB7-4BCC-B10A-8964184E43B3}" dt="2024-05-31T20:54:36.816" v="2503" actId="26606"/>
          <ac:spMkLst>
            <pc:docMk/>
            <pc:sldMk cId="1284965014" sldId="266"/>
            <ac:spMk id="1072" creationId="{8CB5D2D7-DF65-4E86-BFBA-FFB9B5ACEB64}"/>
          </ac:spMkLst>
        </pc:spChg>
        <pc:spChg chg="mod replId">
          <ac:chgData name="" userId="c290da2fbbdafc42" providerId="LiveId" clId="{6448211F-AEB7-4BCC-B10A-8964184E43B3}" dt="2024-05-31T20:54:36.769" v="2502" actId="26606"/>
          <ac:spMkLst>
            <pc:docMk/>
            <pc:sldMk cId="1284965014" sldId="266"/>
            <ac:spMk id="1073" creationId="{F399A70F-F8CD-4992-9EF5-6CF15472E73F}"/>
          </ac:spMkLst>
        </pc:spChg>
        <pc:spChg chg="mod replId">
          <ac:chgData name="" userId="c290da2fbbdafc42" providerId="LiveId" clId="{6448211F-AEB7-4BCC-B10A-8964184E43B3}" dt="2024-05-31T20:54:36.769" v="2502" actId="26606"/>
          <ac:spMkLst>
            <pc:docMk/>
            <pc:sldMk cId="1284965014" sldId="266"/>
            <ac:spMk id="1074" creationId="{48F4FEDC-6D80-458C-A665-075D9B9500FD}"/>
          </ac:spMkLst>
        </pc:spChg>
        <pc:grpChg chg="add del">
          <ac:chgData name="" userId="c290da2fbbdafc42" providerId="LiveId" clId="{6448211F-AEB7-4BCC-B10A-8964184E43B3}" dt="2024-05-31T20:54:36.816" v="2503" actId="26606"/>
          <ac:grpSpMkLst>
            <pc:docMk/>
            <pc:sldMk cId="1284965014" sldId="266"/>
            <ac:grpSpMk id="1039" creationId="{1DE889C7-FAD6-4397-98E2-05D503484459}"/>
          </ac:grpSpMkLst>
        </pc:grpChg>
        <pc:grpChg chg="add del">
          <ac:chgData name="" userId="c290da2fbbdafc42" providerId="LiveId" clId="{6448211F-AEB7-4BCC-B10A-8964184E43B3}" dt="2024-05-31T20:54:36.769" v="2500" actId="26606"/>
          <ac:grpSpMkLst>
            <pc:docMk/>
            <pc:sldMk cId="1284965014" sldId="266"/>
            <ac:grpSpMk id="1059" creationId="{1DE889C7-FAD6-4397-98E2-05D503484459}"/>
          </ac:grpSpMkLst>
        </pc:grpChg>
        <pc:grpChg chg="add">
          <ac:chgData name="" userId="c290da2fbbdafc42" providerId="LiveId" clId="{6448211F-AEB7-4BCC-B10A-8964184E43B3}" dt="2024-05-31T20:54:36.816" v="2503" actId="26606"/>
          <ac:grpSpMkLst>
            <pc:docMk/>
            <pc:sldMk cId="1284965014" sldId="266"/>
            <ac:grpSpMk id="1067" creationId="{1DE889C7-FAD6-4397-98E2-05D503484459}"/>
          </ac:grpSpMkLst>
        </pc:grpChg>
        <pc:graphicFrameChg chg="add del">
          <ac:chgData name="" userId="c290da2fbbdafc42" providerId="LiveId" clId="{6448211F-AEB7-4BCC-B10A-8964184E43B3}" dt="2024-05-31T20:54:36.769" v="2500" actId="26606"/>
          <ac:graphicFrameMkLst>
            <pc:docMk/>
            <pc:sldMk cId="1284965014" sldId="266"/>
            <ac:graphicFrameMk id="1051" creationId="{0008D3E1-6048-034A-E00F-BD2CC895275C}"/>
          </ac:graphicFrameMkLst>
        </pc:graphicFrameChg>
        <pc:graphicFrameChg chg="add">
          <ac:chgData name="" userId="c290da2fbbdafc42" providerId="LiveId" clId="{6448211F-AEB7-4BCC-B10A-8964184E43B3}" dt="2024-05-31T20:54:36.816" v="2503" actId="26606"/>
          <ac:graphicFrameMkLst>
            <pc:docMk/>
            <pc:sldMk cId="1284965014" sldId="266"/>
            <ac:graphicFrameMk id="1069" creationId="{FD9F1AE8-772B-6C69-EFF7-53E7AEC8F517}"/>
          </ac:graphicFrameMkLst>
        </pc:graphicFrameChg>
        <pc:graphicFrameChg chg="add mod">
          <ac:chgData name="" userId="c290da2fbbdafc42" providerId="LiveId" clId="{6448211F-AEB7-4BCC-B10A-8964184E43B3}" dt="2024-06-02T02:13:35.335" v="3053"/>
          <ac:graphicFrameMkLst>
            <pc:docMk/>
            <pc:sldMk cId="1284965014" sldId="266"/>
            <ac:graphicFrameMk id="1075" creationId="{D7F82290-E1E6-7E0E-E5FD-EACD10E3783D}"/>
          </ac:graphicFrameMkLst>
        </pc:graphicFrameChg>
        <pc:picChg chg="add del mod">
          <ac:chgData name="" userId="c290da2fbbdafc42" providerId="LiveId" clId="{6448211F-AEB7-4BCC-B10A-8964184E43B3}" dt="2024-05-31T19:30:34.235" v="2032"/>
          <ac:picMkLst>
            <pc:docMk/>
            <pc:sldMk cId="1284965014" sldId="266"/>
            <ac:picMk id="1026" creationId="{83A5C1C4-0A7F-4571-AAB1-BACC76657F0C}"/>
          </ac:picMkLst>
        </pc:picChg>
        <pc:picChg chg="add del mod">
          <ac:chgData name="" userId="c290da2fbbdafc42" providerId="LiveId" clId="{6448211F-AEB7-4BCC-B10A-8964184E43B3}" dt="2024-05-31T19:31:29.296" v="2038" actId="478"/>
          <ac:picMkLst>
            <pc:docMk/>
            <pc:sldMk cId="1284965014" sldId="266"/>
            <ac:picMk id="1028" creationId="{A99A2D09-250C-498B-A02D-46E23B736B68}"/>
          </ac:picMkLst>
        </pc:picChg>
        <pc:picChg chg="add mod ord">
          <ac:chgData name="" userId="c290da2fbbdafc42" providerId="LiveId" clId="{6448211F-AEB7-4BCC-B10A-8964184E43B3}" dt="2024-05-31T20:54:18.503" v="2497" actId="26606"/>
          <ac:picMkLst>
            <pc:docMk/>
            <pc:sldMk cId="1284965014" sldId="266"/>
            <ac:picMk id="1030" creationId="{5034ACA5-8E7D-411E-9E1A-AA03D00A54BD}"/>
          </ac:picMkLst>
        </pc:picChg>
        <pc:picChg chg="add mod">
          <ac:chgData name="" userId="c290da2fbbdafc42" providerId="LiveId" clId="{6448211F-AEB7-4BCC-B10A-8964184E43B3}" dt="2024-05-31T20:54:18.503" v="2497" actId="26606"/>
          <ac:picMkLst>
            <pc:docMk/>
            <pc:sldMk cId="1284965014" sldId="266"/>
            <ac:picMk id="1032" creationId="{F3AD7663-B871-49D9-8A5B-3BA8BEAF3DB0}"/>
          </ac:picMkLst>
        </pc:picChg>
        <pc:cxnChg chg="add del mod">
          <ac:chgData name="" userId="c290da2fbbdafc42" providerId="LiveId" clId="{6448211F-AEB7-4BCC-B10A-8964184E43B3}" dt="2024-05-31T19:36:18.942" v="2137" actId="478"/>
          <ac:cxnSpMkLst>
            <pc:docMk/>
            <pc:sldMk cId="1284965014" sldId="266"/>
            <ac:cxnSpMk id="11" creationId="{7980DB4D-7C21-4E51-9621-E97916DF8B0D}"/>
          </ac:cxnSpMkLst>
        </pc:cxnChg>
      </pc:sldChg>
      <pc:sldChg chg="addSp delSp modSp add mod setBg">
        <pc:chgData name="" userId="c290da2fbbdafc42" providerId="LiveId" clId="{6448211F-AEB7-4BCC-B10A-8964184E43B3}" dt="2024-05-31T21:01:30.554" v="2533" actId="14100"/>
        <pc:sldMkLst>
          <pc:docMk/>
          <pc:sldMk cId="1346013283" sldId="267"/>
        </pc:sldMkLst>
        <pc:spChg chg="del">
          <ac:chgData name="" userId="c290da2fbbdafc42" providerId="LiveId" clId="{6448211F-AEB7-4BCC-B10A-8964184E43B3}" dt="2024-05-31T19:42:25.209" v="2216" actId="478"/>
          <ac:spMkLst>
            <pc:docMk/>
            <pc:sldMk cId="1346013283" sldId="267"/>
            <ac:spMk id="2" creationId="{98A45FED-1642-4717-810E-19CBEE124433}"/>
          </ac:spMkLst>
        </pc:spChg>
        <pc:spChg chg="del mod">
          <ac:chgData name="" userId="c290da2fbbdafc42" providerId="LiveId" clId="{6448211F-AEB7-4BCC-B10A-8964184E43B3}" dt="2024-05-31T19:53:01.063" v="2340"/>
          <ac:spMkLst>
            <pc:docMk/>
            <pc:sldMk cId="1346013283" sldId="267"/>
            <ac:spMk id="3" creationId="{C72E64FD-ADC5-4FD1-A3BE-F443F9BA332F}"/>
          </ac:spMkLst>
        </pc:spChg>
        <pc:spChg chg="add del mod">
          <ac:chgData name="" userId="c290da2fbbdafc42" providerId="LiveId" clId="{6448211F-AEB7-4BCC-B10A-8964184E43B3}" dt="2024-05-31T19:43:54.412" v="2238"/>
          <ac:spMkLst>
            <pc:docMk/>
            <pc:sldMk cId="1346013283" sldId="267"/>
            <ac:spMk id="5" creationId="{193C6EA0-9053-4514-8601-2AACC44FF5CF}"/>
          </ac:spMkLst>
        </pc:spChg>
        <pc:spChg chg="add mod">
          <ac:chgData name="" userId="c290da2fbbdafc42" providerId="LiveId" clId="{6448211F-AEB7-4BCC-B10A-8964184E43B3}" dt="2024-05-31T20:56:49.570" v="2518" actId="1076"/>
          <ac:spMkLst>
            <pc:docMk/>
            <pc:sldMk cId="1346013283" sldId="267"/>
            <ac:spMk id="11" creationId="{D1136F2D-7C0F-4577-82E9-C1E21355859E}"/>
          </ac:spMkLst>
        </pc:spChg>
        <pc:spChg chg="add">
          <ac:chgData name="" userId="c290da2fbbdafc42" providerId="LiveId" clId="{6448211F-AEB7-4BCC-B10A-8964184E43B3}" dt="2024-05-31T20:55:35.888" v="2506" actId="26606"/>
          <ac:spMkLst>
            <pc:docMk/>
            <pc:sldMk cId="1346013283" sldId="267"/>
            <ac:spMk id="18" creationId="{AAAE94E3-A7DB-4868-B1E3-E49703488BBC}"/>
          </ac:spMkLst>
        </pc:spChg>
        <pc:spChg chg="add">
          <ac:chgData name="" userId="c290da2fbbdafc42" providerId="LiveId" clId="{6448211F-AEB7-4BCC-B10A-8964184E43B3}" dt="2024-05-31T20:55:35.888" v="2506" actId="26606"/>
          <ac:spMkLst>
            <pc:docMk/>
            <pc:sldMk cId="1346013283" sldId="267"/>
            <ac:spMk id="24" creationId="{3873B707-463F-40B0-8227-E8CC6C67EB25}"/>
          </ac:spMkLst>
        </pc:spChg>
        <pc:spChg chg="add">
          <ac:chgData name="" userId="c290da2fbbdafc42" providerId="LiveId" clId="{6448211F-AEB7-4BCC-B10A-8964184E43B3}" dt="2024-05-31T20:55:35.888" v="2506" actId="26606"/>
          <ac:spMkLst>
            <pc:docMk/>
            <pc:sldMk cId="1346013283" sldId="267"/>
            <ac:spMk id="26" creationId="{C13237C8-E62C-4F0D-A318-BD6FB6C2D138}"/>
          </ac:spMkLst>
        </pc:spChg>
        <pc:spChg chg="add">
          <ac:chgData name="" userId="c290da2fbbdafc42" providerId="LiveId" clId="{6448211F-AEB7-4BCC-B10A-8964184E43B3}" dt="2024-05-31T20:55:35.888" v="2506" actId="26606"/>
          <ac:spMkLst>
            <pc:docMk/>
            <pc:sldMk cId="1346013283" sldId="267"/>
            <ac:spMk id="28" creationId="{19C9EAEA-39D0-4B0E-A0EB-51E7B26740B1}"/>
          </ac:spMkLst>
        </pc:spChg>
        <pc:spChg chg="add">
          <ac:chgData name="" userId="c290da2fbbdafc42" providerId="LiveId" clId="{6448211F-AEB7-4BCC-B10A-8964184E43B3}" dt="2024-05-31T20:55:35.888" v="2506" actId="26606"/>
          <ac:spMkLst>
            <pc:docMk/>
            <pc:sldMk cId="1346013283" sldId="267"/>
            <ac:spMk id="30" creationId="{8CB5D2D7-DF65-4E86-BFBA-FFB9B5ACEB64}"/>
          </ac:spMkLst>
        </pc:spChg>
        <pc:grpChg chg="add">
          <ac:chgData name="" userId="c290da2fbbdafc42" providerId="LiveId" clId="{6448211F-AEB7-4BCC-B10A-8964184E43B3}" dt="2024-05-31T20:55:35.888" v="2506" actId="26606"/>
          <ac:grpSpMkLst>
            <pc:docMk/>
            <pc:sldMk cId="1346013283" sldId="267"/>
            <ac:grpSpMk id="20" creationId="{1DE889C7-FAD6-4397-98E2-05D503484459}"/>
          </ac:grpSpMkLst>
        </pc:grpChg>
        <pc:picChg chg="add del">
          <ac:chgData name="" userId="c290da2fbbdafc42" providerId="LiveId" clId="{6448211F-AEB7-4BCC-B10A-8964184E43B3}" dt="2024-05-31T19:43:26.650" v="2228" actId="478"/>
          <ac:picMkLst>
            <pc:docMk/>
            <pc:sldMk cId="1346013283" sldId="267"/>
            <ac:picMk id="4" creationId="{1598FC73-6EB5-4935-A3E0-41266DEF0E09}"/>
          </ac:picMkLst>
        </pc:picChg>
        <pc:picChg chg="add del mod">
          <ac:chgData name="" userId="c290da2fbbdafc42" providerId="LiveId" clId="{6448211F-AEB7-4BCC-B10A-8964184E43B3}" dt="2024-05-31T19:43:58.995" v="2239" actId="478"/>
          <ac:picMkLst>
            <pc:docMk/>
            <pc:sldMk cId="1346013283" sldId="267"/>
            <ac:picMk id="6" creationId="{D2321BAD-A703-448E-A471-647C4300BAEA}"/>
          </ac:picMkLst>
        </pc:picChg>
        <pc:picChg chg="add del mod">
          <ac:chgData name="" userId="c290da2fbbdafc42" providerId="LiveId" clId="{6448211F-AEB7-4BCC-B10A-8964184E43B3}" dt="2024-05-31T19:52:50.400" v="2303" actId="478"/>
          <ac:picMkLst>
            <pc:docMk/>
            <pc:sldMk cId="1346013283" sldId="267"/>
            <ac:picMk id="7" creationId="{7E3441EA-3C96-47B7-8458-7231B3D05F85}"/>
          </ac:picMkLst>
        </pc:picChg>
        <pc:picChg chg="add del mod">
          <ac:chgData name="" userId="c290da2fbbdafc42" providerId="LiveId" clId="{6448211F-AEB7-4BCC-B10A-8964184E43B3}" dt="2024-05-31T19:52:53.051" v="2304" actId="478"/>
          <ac:picMkLst>
            <pc:docMk/>
            <pc:sldMk cId="1346013283" sldId="267"/>
            <ac:picMk id="8" creationId="{BC22035A-2F4B-4702-B7D8-3416D21BE80C}"/>
          </ac:picMkLst>
        </pc:picChg>
        <pc:picChg chg="add del mod">
          <ac:chgData name="" userId="c290da2fbbdafc42" providerId="LiveId" clId="{6448211F-AEB7-4BCC-B10A-8964184E43B3}" dt="2024-05-31T19:56:13.381" v="2345" actId="478"/>
          <ac:picMkLst>
            <pc:docMk/>
            <pc:sldMk cId="1346013283" sldId="267"/>
            <ac:picMk id="9" creationId="{6D838066-4CD9-4DCD-BE08-097114C3F175}"/>
          </ac:picMkLst>
        </pc:picChg>
        <pc:picChg chg="add mod">
          <ac:chgData name="" userId="c290da2fbbdafc42" providerId="LiveId" clId="{6448211F-AEB7-4BCC-B10A-8964184E43B3}" dt="2024-05-31T21:01:04.570" v="2530" actId="14100"/>
          <ac:picMkLst>
            <pc:docMk/>
            <pc:sldMk cId="1346013283" sldId="267"/>
            <ac:picMk id="12" creationId="{5541C39E-77B2-4044-825B-93F38BDF6C39}"/>
          </ac:picMkLst>
        </pc:picChg>
        <pc:picChg chg="add mod">
          <ac:chgData name="" userId="c290da2fbbdafc42" providerId="LiveId" clId="{6448211F-AEB7-4BCC-B10A-8964184E43B3}" dt="2024-05-31T21:01:30.554" v="2533" actId="14100"/>
          <ac:picMkLst>
            <pc:docMk/>
            <pc:sldMk cId="1346013283" sldId="267"/>
            <ac:picMk id="13" creationId="{7BE381F3-D83E-4A17-88A3-AE0F0BEBABC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B366B-3608-413D-BD97-6DE3ACBB3DCD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A5B90C9-6CB2-4C8A-AFF9-D5F5B193946A}">
      <dgm:prSet/>
      <dgm:spPr/>
      <dgm:t>
        <a:bodyPr/>
        <a:lstStyle/>
        <a:p>
          <a:r>
            <a:rPr lang="en-US" b="1" dirty="0"/>
            <a:t>Text Editing </a:t>
          </a:r>
          <a:r>
            <a:rPr lang="en-US" dirty="0"/>
            <a:t>: create, edit, and delete text within the editor.</a:t>
          </a:r>
        </a:p>
      </dgm:t>
    </dgm:pt>
    <dgm:pt modelId="{16B2810E-BAC4-4D63-8EEA-2CA6C1F45190}" type="parTrans" cxnId="{713668B8-E1E6-4486-9321-F896C26E34F3}">
      <dgm:prSet/>
      <dgm:spPr/>
      <dgm:t>
        <a:bodyPr/>
        <a:lstStyle/>
        <a:p>
          <a:endParaRPr lang="en-US"/>
        </a:p>
      </dgm:t>
    </dgm:pt>
    <dgm:pt modelId="{AEB0B164-7572-4DAF-B5C0-6D0C3E18005C}" type="sibTrans" cxnId="{713668B8-E1E6-4486-9321-F896C26E34F3}">
      <dgm:prSet/>
      <dgm:spPr/>
      <dgm:t>
        <a:bodyPr/>
        <a:lstStyle/>
        <a:p>
          <a:endParaRPr lang="en-US"/>
        </a:p>
      </dgm:t>
    </dgm:pt>
    <dgm:pt modelId="{A33C5FDB-AFD4-45EC-8519-88AADB0F88CC}">
      <dgm:prSet/>
      <dgm:spPr/>
      <dgm:t>
        <a:bodyPr/>
        <a:lstStyle/>
        <a:p>
          <a:r>
            <a:rPr lang="en-US" b="1"/>
            <a:t>Save</a:t>
          </a:r>
          <a:r>
            <a:rPr lang="en-US"/>
            <a:t> : Provide functionality to save  a file.</a:t>
          </a:r>
        </a:p>
      </dgm:t>
    </dgm:pt>
    <dgm:pt modelId="{4003C8D6-073A-4180-8ABA-1D56E783C33F}" type="parTrans" cxnId="{1B08E855-4C1A-47C6-AD5A-757BF5FCC5F7}">
      <dgm:prSet/>
      <dgm:spPr/>
      <dgm:t>
        <a:bodyPr/>
        <a:lstStyle/>
        <a:p>
          <a:endParaRPr lang="en-US"/>
        </a:p>
      </dgm:t>
    </dgm:pt>
    <dgm:pt modelId="{D618C153-9A79-47C7-B4C5-396BB7F16254}" type="sibTrans" cxnId="{1B08E855-4C1A-47C6-AD5A-757BF5FCC5F7}">
      <dgm:prSet/>
      <dgm:spPr/>
      <dgm:t>
        <a:bodyPr/>
        <a:lstStyle/>
        <a:p>
          <a:endParaRPr lang="en-US"/>
        </a:p>
      </dgm:t>
    </dgm:pt>
    <dgm:pt modelId="{06AD290E-9BA0-4100-BFB6-872813C87A5B}">
      <dgm:prSet/>
      <dgm:spPr/>
      <dgm:t>
        <a:bodyPr/>
        <a:lstStyle/>
        <a:p>
          <a:r>
            <a:rPr lang="en-US" b="1"/>
            <a:t>Spell Check and Auto-Correction</a:t>
          </a:r>
          <a:r>
            <a:rPr lang="en-US"/>
            <a:t>: Check for misspelled words and offer suggestions for corrections.</a:t>
          </a:r>
        </a:p>
      </dgm:t>
    </dgm:pt>
    <dgm:pt modelId="{8D0B34D4-657B-4080-8BA5-5AB59736E6E0}" type="parTrans" cxnId="{48582CA7-53C9-49E0-8EA5-8908B15A4777}">
      <dgm:prSet/>
      <dgm:spPr/>
      <dgm:t>
        <a:bodyPr/>
        <a:lstStyle/>
        <a:p>
          <a:endParaRPr lang="en-US"/>
        </a:p>
      </dgm:t>
    </dgm:pt>
    <dgm:pt modelId="{558C163D-5FB2-4722-9CAA-B4520B372491}" type="sibTrans" cxnId="{48582CA7-53C9-49E0-8EA5-8908B15A4777}">
      <dgm:prSet/>
      <dgm:spPr/>
      <dgm:t>
        <a:bodyPr/>
        <a:lstStyle/>
        <a:p>
          <a:endParaRPr lang="en-US"/>
        </a:p>
      </dgm:t>
    </dgm:pt>
    <dgm:pt modelId="{51361CC4-841B-4A2B-BD73-0640B092D0B6}">
      <dgm:prSet/>
      <dgm:spPr/>
      <dgm:t>
        <a:bodyPr/>
        <a:lstStyle/>
        <a:p>
          <a:r>
            <a:rPr lang="en-US" b="1"/>
            <a:t>Next Word Prediction</a:t>
          </a:r>
          <a:r>
            <a:rPr lang="en-US"/>
            <a:t>: Predict the next word based on the context of the text.</a:t>
          </a:r>
        </a:p>
      </dgm:t>
    </dgm:pt>
    <dgm:pt modelId="{41C41AFC-6488-432E-AB9D-00BA66BC1EAA}" type="parTrans" cxnId="{50960856-4AD8-4EC0-BDF5-2E0F7043DA54}">
      <dgm:prSet/>
      <dgm:spPr/>
      <dgm:t>
        <a:bodyPr/>
        <a:lstStyle/>
        <a:p>
          <a:endParaRPr lang="en-US"/>
        </a:p>
      </dgm:t>
    </dgm:pt>
    <dgm:pt modelId="{99B42E81-D2B9-4160-8B61-F475441751F9}" type="sibTrans" cxnId="{50960856-4AD8-4EC0-BDF5-2E0F7043DA54}">
      <dgm:prSet/>
      <dgm:spPr/>
      <dgm:t>
        <a:bodyPr/>
        <a:lstStyle/>
        <a:p>
          <a:endParaRPr lang="en-US"/>
        </a:p>
      </dgm:t>
    </dgm:pt>
    <dgm:pt modelId="{55B31C99-DAE3-4050-BAAF-E10C8CBFCEAE}" type="pres">
      <dgm:prSet presAssocID="{95AB366B-3608-413D-BD97-6DE3ACBB3DCD}" presName="vert0" presStyleCnt="0">
        <dgm:presLayoutVars>
          <dgm:dir/>
          <dgm:animOne val="branch"/>
          <dgm:animLvl val="lvl"/>
        </dgm:presLayoutVars>
      </dgm:prSet>
      <dgm:spPr/>
    </dgm:pt>
    <dgm:pt modelId="{F8F134C8-E334-45FA-AD5C-94EE0A7D418C}" type="pres">
      <dgm:prSet presAssocID="{9A5B90C9-6CB2-4C8A-AFF9-D5F5B193946A}" presName="thickLine" presStyleLbl="alignNode1" presStyleIdx="0" presStyleCnt="4"/>
      <dgm:spPr/>
    </dgm:pt>
    <dgm:pt modelId="{59A7EFC1-9C41-4E03-9B0F-4D15EB579371}" type="pres">
      <dgm:prSet presAssocID="{9A5B90C9-6CB2-4C8A-AFF9-D5F5B193946A}" presName="horz1" presStyleCnt="0"/>
      <dgm:spPr/>
    </dgm:pt>
    <dgm:pt modelId="{FB4B0D5F-43BC-4BAC-9319-2CCC05972072}" type="pres">
      <dgm:prSet presAssocID="{9A5B90C9-6CB2-4C8A-AFF9-D5F5B193946A}" presName="tx1" presStyleLbl="revTx" presStyleIdx="0" presStyleCnt="4"/>
      <dgm:spPr/>
    </dgm:pt>
    <dgm:pt modelId="{B5D3D3DB-E473-4B8B-8789-0B19C2856D6D}" type="pres">
      <dgm:prSet presAssocID="{9A5B90C9-6CB2-4C8A-AFF9-D5F5B193946A}" presName="vert1" presStyleCnt="0"/>
      <dgm:spPr/>
    </dgm:pt>
    <dgm:pt modelId="{E783F228-EE8A-49C9-9037-5F6CB2DCD220}" type="pres">
      <dgm:prSet presAssocID="{A33C5FDB-AFD4-45EC-8519-88AADB0F88CC}" presName="thickLine" presStyleLbl="alignNode1" presStyleIdx="1" presStyleCnt="4"/>
      <dgm:spPr/>
    </dgm:pt>
    <dgm:pt modelId="{CD7135D3-74E9-4DEC-98D2-C0E68536B539}" type="pres">
      <dgm:prSet presAssocID="{A33C5FDB-AFD4-45EC-8519-88AADB0F88CC}" presName="horz1" presStyleCnt="0"/>
      <dgm:spPr/>
    </dgm:pt>
    <dgm:pt modelId="{8C7AB65A-8DFD-4684-99F8-0AC73C28F125}" type="pres">
      <dgm:prSet presAssocID="{A33C5FDB-AFD4-45EC-8519-88AADB0F88CC}" presName="tx1" presStyleLbl="revTx" presStyleIdx="1" presStyleCnt="4"/>
      <dgm:spPr/>
    </dgm:pt>
    <dgm:pt modelId="{CDE62E66-299D-4939-A421-E3E171D578E5}" type="pres">
      <dgm:prSet presAssocID="{A33C5FDB-AFD4-45EC-8519-88AADB0F88CC}" presName="vert1" presStyleCnt="0"/>
      <dgm:spPr/>
    </dgm:pt>
    <dgm:pt modelId="{ACD3A7D8-8C00-4F08-8E69-D4EAAB6A6507}" type="pres">
      <dgm:prSet presAssocID="{06AD290E-9BA0-4100-BFB6-872813C87A5B}" presName="thickLine" presStyleLbl="alignNode1" presStyleIdx="2" presStyleCnt="4"/>
      <dgm:spPr/>
    </dgm:pt>
    <dgm:pt modelId="{C7B72637-E0BB-4F18-80F0-05193BAEFB60}" type="pres">
      <dgm:prSet presAssocID="{06AD290E-9BA0-4100-BFB6-872813C87A5B}" presName="horz1" presStyleCnt="0"/>
      <dgm:spPr/>
    </dgm:pt>
    <dgm:pt modelId="{8A976655-330F-4071-A446-155EBE6E2293}" type="pres">
      <dgm:prSet presAssocID="{06AD290E-9BA0-4100-BFB6-872813C87A5B}" presName="tx1" presStyleLbl="revTx" presStyleIdx="2" presStyleCnt="4"/>
      <dgm:spPr/>
    </dgm:pt>
    <dgm:pt modelId="{8209B6D5-F097-4294-9582-9E7FA34F20E5}" type="pres">
      <dgm:prSet presAssocID="{06AD290E-9BA0-4100-BFB6-872813C87A5B}" presName="vert1" presStyleCnt="0"/>
      <dgm:spPr/>
    </dgm:pt>
    <dgm:pt modelId="{F70CA0F7-7D00-41DE-89A4-E0086A7862DA}" type="pres">
      <dgm:prSet presAssocID="{51361CC4-841B-4A2B-BD73-0640B092D0B6}" presName="thickLine" presStyleLbl="alignNode1" presStyleIdx="3" presStyleCnt="4"/>
      <dgm:spPr/>
    </dgm:pt>
    <dgm:pt modelId="{E7E8CAAF-17E7-487E-8C7E-72503C00FBFD}" type="pres">
      <dgm:prSet presAssocID="{51361CC4-841B-4A2B-BD73-0640B092D0B6}" presName="horz1" presStyleCnt="0"/>
      <dgm:spPr/>
    </dgm:pt>
    <dgm:pt modelId="{3C6B8DBC-9AA4-4B4B-8884-740B29EDFFC8}" type="pres">
      <dgm:prSet presAssocID="{51361CC4-841B-4A2B-BD73-0640B092D0B6}" presName="tx1" presStyleLbl="revTx" presStyleIdx="3" presStyleCnt="4"/>
      <dgm:spPr/>
    </dgm:pt>
    <dgm:pt modelId="{3BEF971B-8E1F-4148-BD4B-746F281D212E}" type="pres">
      <dgm:prSet presAssocID="{51361CC4-841B-4A2B-BD73-0640B092D0B6}" presName="vert1" presStyleCnt="0"/>
      <dgm:spPr/>
    </dgm:pt>
  </dgm:ptLst>
  <dgm:cxnLst>
    <dgm:cxn modelId="{725E2C45-08D3-417E-8104-17BD83FAEE90}" type="presOf" srcId="{9A5B90C9-6CB2-4C8A-AFF9-D5F5B193946A}" destId="{FB4B0D5F-43BC-4BAC-9319-2CCC05972072}" srcOrd="0" destOrd="0" presId="urn:microsoft.com/office/officeart/2008/layout/LinedList"/>
    <dgm:cxn modelId="{D59A6C69-8A39-430C-9BA7-4556F3A82652}" type="presOf" srcId="{51361CC4-841B-4A2B-BD73-0640B092D0B6}" destId="{3C6B8DBC-9AA4-4B4B-8884-740B29EDFFC8}" srcOrd="0" destOrd="0" presId="urn:microsoft.com/office/officeart/2008/layout/LinedList"/>
    <dgm:cxn modelId="{1B08E855-4C1A-47C6-AD5A-757BF5FCC5F7}" srcId="{95AB366B-3608-413D-BD97-6DE3ACBB3DCD}" destId="{A33C5FDB-AFD4-45EC-8519-88AADB0F88CC}" srcOrd="1" destOrd="0" parTransId="{4003C8D6-073A-4180-8ABA-1D56E783C33F}" sibTransId="{D618C153-9A79-47C7-B4C5-396BB7F16254}"/>
    <dgm:cxn modelId="{50960856-4AD8-4EC0-BDF5-2E0F7043DA54}" srcId="{95AB366B-3608-413D-BD97-6DE3ACBB3DCD}" destId="{51361CC4-841B-4A2B-BD73-0640B092D0B6}" srcOrd="3" destOrd="0" parTransId="{41C41AFC-6488-432E-AB9D-00BA66BC1EAA}" sibTransId="{99B42E81-D2B9-4160-8B61-F475441751F9}"/>
    <dgm:cxn modelId="{3BC4758A-F0C6-4ABF-AA4B-B80A01AB4390}" type="presOf" srcId="{06AD290E-9BA0-4100-BFB6-872813C87A5B}" destId="{8A976655-330F-4071-A446-155EBE6E2293}" srcOrd="0" destOrd="0" presId="urn:microsoft.com/office/officeart/2008/layout/LinedList"/>
    <dgm:cxn modelId="{5063228F-031C-458D-B234-F31D0B9C3484}" type="presOf" srcId="{A33C5FDB-AFD4-45EC-8519-88AADB0F88CC}" destId="{8C7AB65A-8DFD-4684-99F8-0AC73C28F125}" srcOrd="0" destOrd="0" presId="urn:microsoft.com/office/officeart/2008/layout/LinedList"/>
    <dgm:cxn modelId="{DEB0D694-E854-4065-AF60-F2BA65CA5D4F}" type="presOf" srcId="{95AB366B-3608-413D-BD97-6DE3ACBB3DCD}" destId="{55B31C99-DAE3-4050-BAAF-E10C8CBFCEAE}" srcOrd="0" destOrd="0" presId="urn:microsoft.com/office/officeart/2008/layout/LinedList"/>
    <dgm:cxn modelId="{48582CA7-53C9-49E0-8EA5-8908B15A4777}" srcId="{95AB366B-3608-413D-BD97-6DE3ACBB3DCD}" destId="{06AD290E-9BA0-4100-BFB6-872813C87A5B}" srcOrd="2" destOrd="0" parTransId="{8D0B34D4-657B-4080-8BA5-5AB59736E6E0}" sibTransId="{558C163D-5FB2-4722-9CAA-B4520B372491}"/>
    <dgm:cxn modelId="{713668B8-E1E6-4486-9321-F896C26E34F3}" srcId="{95AB366B-3608-413D-BD97-6DE3ACBB3DCD}" destId="{9A5B90C9-6CB2-4C8A-AFF9-D5F5B193946A}" srcOrd="0" destOrd="0" parTransId="{16B2810E-BAC4-4D63-8EEA-2CA6C1F45190}" sibTransId="{AEB0B164-7572-4DAF-B5C0-6D0C3E18005C}"/>
    <dgm:cxn modelId="{3C436CCF-F191-48EC-9944-CB3D330538BA}" type="presParOf" srcId="{55B31C99-DAE3-4050-BAAF-E10C8CBFCEAE}" destId="{F8F134C8-E334-45FA-AD5C-94EE0A7D418C}" srcOrd="0" destOrd="0" presId="urn:microsoft.com/office/officeart/2008/layout/LinedList"/>
    <dgm:cxn modelId="{C42F1049-D270-4DF5-8F35-CE7705496CD7}" type="presParOf" srcId="{55B31C99-DAE3-4050-BAAF-E10C8CBFCEAE}" destId="{59A7EFC1-9C41-4E03-9B0F-4D15EB579371}" srcOrd="1" destOrd="0" presId="urn:microsoft.com/office/officeart/2008/layout/LinedList"/>
    <dgm:cxn modelId="{FEE07900-1A4F-4C31-B780-441C94CA78AE}" type="presParOf" srcId="{59A7EFC1-9C41-4E03-9B0F-4D15EB579371}" destId="{FB4B0D5F-43BC-4BAC-9319-2CCC05972072}" srcOrd="0" destOrd="0" presId="urn:microsoft.com/office/officeart/2008/layout/LinedList"/>
    <dgm:cxn modelId="{77A33382-4A17-46BC-9E5C-F6427BA724B7}" type="presParOf" srcId="{59A7EFC1-9C41-4E03-9B0F-4D15EB579371}" destId="{B5D3D3DB-E473-4B8B-8789-0B19C2856D6D}" srcOrd="1" destOrd="0" presId="urn:microsoft.com/office/officeart/2008/layout/LinedList"/>
    <dgm:cxn modelId="{AF0C553D-B28C-4790-85FA-52FB6FD6D8BE}" type="presParOf" srcId="{55B31C99-DAE3-4050-BAAF-E10C8CBFCEAE}" destId="{E783F228-EE8A-49C9-9037-5F6CB2DCD220}" srcOrd="2" destOrd="0" presId="urn:microsoft.com/office/officeart/2008/layout/LinedList"/>
    <dgm:cxn modelId="{A318FEB5-6DDD-4285-AEE6-F21FC6422B51}" type="presParOf" srcId="{55B31C99-DAE3-4050-BAAF-E10C8CBFCEAE}" destId="{CD7135D3-74E9-4DEC-98D2-C0E68536B539}" srcOrd="3" destOrd="0" presId="urn:microsoft.com/office/officeart/2008/layout/LinedList"/>
    <dgm:cxn modelId="{08E750B0-2333-4419-B9D8-4C5FC40BAF58}" type="presParOf" srcId="{CD7135D3-74E9-4DEC-98D2-C0E68536B539}" destId="{8C7AB65A-8DFD-4684-99F8-0AC73C28F125}" srcOrd="0" destOrd="0" presId="urn:microsoft.com/office/officeart/2008/layout/LinedList"/>
    <dgm:cxn modelId="{35D17386-8113-4951-BBC8-F5CA4F707060}" type="presParOf" srcId="{CD7135D3-74E9-4DEC-98D2-C0E68536B539}" destId="{CDE62E66-299D-4939-A421-E3E171D578E5}" srcOrd="1" destOrd="0" presId="urn:microsoft.com/office/officeart/2008/layout/LinedList"/>
    <dgm:cxn modelId="{CC82BB83-06D3-4646-9854-2A67393B9C80}" type="presParOf" srcId="{55B31C99-DAE3-4050-BAAF-E10C8CBFCEAE}" destId="{ACD3A7D8-8C00-4F08-8E69-D4EAAB6A6507}" srcOrd="4" destOrd="0" presId="urn:microsoft.com/office/officeart/2008/layout/LinedList"/>
    <dgm:cxn modelId="{9B2D4639-D064-4249-942E-1825BFAA7712}" type="presParOf" srcId="{55B31C99-DAE3-4050-BAAF-E10C8CBFCEAE}" destId="{C7B72637-E0BB-4F18-80F0-05193BAEFB60}" srcOrd="5" destOrd="0" presId="urn:microsoft.com/office/officeart/2008/layout/LinedList"/>
    <dgm:cxn modelId="{73A21F93-934B-4D35-8801-175FCA41047A}" type="presParOf" srcId="{C7B72637-E0BB-4F18-80F0-05193BAEFB60}" destId="{8A976655-330F-4071-A446-155EBE6E2293}" srcOrd="0" destOrd="0" presId="urn:microsoft.com/office/officeart/2008/layout/LinedList"/>
    <dgm:cxn modelId="{2AE7D99B-6151-4351-A31B-BF40F3B55E52}" type="presParOf" srcId="{C7B72637-E0BB-4F18-80F0-05193BAEFB60}" destId="{8209B6D5-F097-4294-9582-9E7FA34F20E5}" srcOrd="1" destOrd="0" presId="urn:microsoft.com/office/officeart/2008/layout/LinedList"/>
    <dgm:cxn modelId="{02F26A56-0632-4226-B173-6851E4387417}" type="presParOf" srcId="{55B31C99-DAE3-4050-BAAF-E10C8CBFCEAE}" destId="{F70CA0F7-7D00-41DE-89A4-E0086A7862DA}" srcOrd="6" destOrd="0" presId="urn:microsoft.com/office/officeart/2008/layout/LinedList"/>
    <dgm:cxn modelId="{2CE4A571-972C-4D28-A65D-4296FCBAC8EF}" type="presParOf" srcId="{55B31C99-DAE3-4050-BAAF-E10C8CBFCEAE}" destId="{E7E8CAAF-17E7-487E-8C7E-72503C00FBFD}" srcOrd="7" destOrd="0" presId="urn:microsoft.com/office/officeart/2008/layout/LinedList"/>
    <dgm:cxn modelId="{8548F166-147F-4947-988E-5E3B2F95F807}" type="presParOf" srcId="{E7E8CAAF-17E7-487E-8C7E-72503C00FBFD}" destId="{3C6B8DBC-9AA4-4B4B-8884-740B29EDFFC8}" srcOrd="0" destOrd="0" presId="urn:microsoft.com/office/officeart/2008/layout/LinedList"/>
    <dgm:cxn modelId="{2E0C18CF-56BA-433E-A0EC-A7C07AFFFF22}" type="presParOf" srcId="{E7E8CAAF-17E7-487E-8C7E-72503C00FBFD}" destId="{3BEF971B-8E1F-4148-BD4B-746F281D21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4DB837-9421-4D9C-88C1-A53FE7D4BC9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014EC8-1F9F-4446-AB11-B4D394E2B849}">
      <dgm:prSet/>
      <dgm:spPr/>
      <dgm:t>
        <a:bodyPr/>
        <a:lstStyle/>
        <a:p>
          <a:r>
            <a:rPr lang="en-US"/>
            <a:t>JAVA SWING</a:t>
          </a:r>
        </a:p>
      </dgm:t>
    </dgm:pt>
    <dgm:pt modelId="{DC8141B1-6EE8-44F8-B749-43AC966D5C3A}" type="parTrans" cxnId="{5C3220AC-7D96-4407-94BE-EC2483BC740E}">
      <dgm:prSet/>
      <dgm:spPr/>
      <dgm:t>
        <a:bodyPr/>
        <a:lstStyle/>
        <a:p>
          <a:endParaRPr lang="en-US"/>
        </a:p>
      </dgm:t>
    </dgm:pt>
    <dgm:pt modelId="{BCA47716-076B-4F14-B4F5-6BB6DD57B7A1}" type="sibTrans" cxnId="{5C3220AC-7D96-4407-94BE-EC2483BC740E}">
      <dgm:prSet/>
      <dgm:spPr/>
      <dgm:t>
        <a:bodyPr/>
        <a:lstStyle/>
        <a:p>
          <a:endParaRPr lang="en-US"/>
        </a:p>
      </dgm:t>
    </dgm:pt>
    <dgm:pt modelId="{A1A2003E-95B6-4A4B-BE35-C8474864AE3E}">
      <dgm:prSet/>
      <dgm:spPr/>
      <dgm:t>
        <a:bodyPr/>
        <a:lstStyle/>
        <a:p>
          <a:r>
            <a:rPr lang="en-US" dirty="0"/>
            <a:t>N-gram model</a:t>
          </a:r>
        </a:p>
      </dgm:t>
    </dgm:pt>
    <dgm:pt modelId="{5DB564B3-C45E-41F1-BE3C-F222DB52850F}" type="parTrans" cxnId="{F6F71E2B-4E94-4479-B2FE-A30793D8F866}">
      <dgm:prSet/>
      <dgm:spPr/>
      <dgm:t>
        <a:bodyPr/>
        <a:lstStyle/>
        <a:p>
          <a:endParaRPr lang="en-US"/>
        </a:p>
      </dgm:t>
    </dgm:pt>
    <dgm:pt modelId="{9D9B238D-4C21-42BB-B10F-152D923B3B16}" type="sibTrans" cxnId="{F6F71E2B-4E94-4479-B2FE-A30793D8F866}">
      <dgm:prSet/>
      <dgm:spPr/>
      <dgm:t>
        <a:bodyPr/>
        <a:lstStyle/>
        <a:p>
          <a:endParaRPr lang="en-US"/>
        </a:p>
      </dgm:t>
    </dgm:pt>
    <dgm:pt modelId="{CCD91E36-B5D7-4E42-8D25-76FAD26B5031}">
      <dgm:prSet/>
      <dgm:spPr/>
      <dgm:t>
        <a:bodyPr/>
        <a:lstStyle/>
        <a:p>
          <a:r>
            <a:rPr lang="en-US" dirty="0"/>
            <a:t>Levenshtien edit distance algorithm</a:t>
          </a:r>
        </a:p>
      </dgm:t>
    </dgm:pt>
    <dgm:pt modelId="{8A71C94C-6475-478E-9993-A39190322398}" type="parTrans" cxnId="{B64255D5-D0A4-4AB3-B858-9C8EC9973426}">
      <dgm:prSet/>
      <dgm:spPr/>
      <dgm:t>
        <a:bodyPr/>
        <a:lstStyle/>
        <a:p>
          <a:endParaRPr lang="en-US"/>
        </a:p>
      </dgm:t>
    </dgm:pt>
    <dgm:pt modelId="{13825F20-B19D-477A-8BA0-EB55399C3664}" type="sibTrans" cxnId="{B64255D5-D0A4-4AB3-B858-9C8EC9973426}">
      <dgm:prSet/>
      <dgm:spPr/>
      <dgm:t>
        <a:bodyPr/>
        <a:lstStyle/>
        <a:p>
          <a:endParaRPr lang="en-US"/>
        </a:p>
      </dgm:t>
    </dgm:pt>
    <dgm:pt modelId="{468B2160-5F10-4907-B06B-FF38CA494681}" type="pres">
      <dgm:prSet presAssocID="{B94DB837-9421-4D9C-88C1-A53FE7D4BC99}" presName="linear" presStyleCnt="0">
        <dgm:presLayoutVars>
          <dgm:animLvl val="lvl"/>
          <dgm:resizeHandles val="exact"/>
        </dgm:presLayoutVars>
      </dgm:prSet>
      <dgm:spPr/>
    </dgm:pt>
    <dgm:pt modelId="{78D5CACF-A680-4B66-9F78-B193B3F622DE}" type="pres">
      <dgm:prSet presAssocID="{E1014EC8-1F9F-4446-AB11-B4D394E2B84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EAB9A5-5B3B-4BC5-AEE8-016756A5E923}" type="pres">
      <dgm:prSet presAssocID="{BCA47716-076B-4F14-B4F5-6BB6DD57B7A1}" presName="spacer" presStyleCnt="0"/>
      <dgm:spPr/>
    </dgm:pt>
    <dgm:pt modelId="{2D05FC70-0077-4697-9C39-3A75D26E7277}" type="pres">
      <dgm:prSet presAssocID="{A1A2003E-95B6-4A4B-BE35-C8474864AE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0384A7-6BE8-4AD5-9542-13281ECD297F}" type="pres">
      <dgm:prSet presAssocID="{9D9B238D-4C21-42BB-B10F-152D923B3B16}" presName="spacer" presStyleCnt="0"/>
      <dgm:spPr/>
    </dgm:pt>
    <dgm:pt modelId="{88492189-A49C-4F71-8749-B326E7D8DB79}" type="pres">
      <dgm:prSet presAssocID="{CCD91E36-B5D7-4E42-8D25-76FAD26B503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BC9A811-0148-4F55-ADBD-7705321A27A8}" type="presOf" srcId="{CCD91E36-B5D7-4E42-8D25-76FAD26B5031}" destId="{88492189-A49C-4F71-8749-B326E7D8DB79}" srcOrd="0" destOrd="0" presId="urn:microsoft.com/office/officeart/2005/8/layout/vList2"/>
    <dgm:cxn modelId="{F6F71E2B-4E94-4479-B2FE-A30793D8F866}" srcId="{B94DB837-9421-4D9C-88C1-A53FE7D4BC99}" destId="{A1A2003E-95B6-4A4B-BE35-C8474864AE3E}" srcOrd="1" destOrd="0" parTransId="{5DB564B3-C45E-41F1-BE3C-F222DB52850F}" sibTransId="{9D9B238D-4C21-42BB-B10F-152D923B3B16}"/>
    <dgm:cxn modelId="{7C635D2F-DAD4-450D-90F9-FE646C1456F0}" type="presOf" srcId="{A1A2003E-95B6-4A4B-BE35-C8474864AE3E}" destId="{2D05FC70-0077-4697-9C39-3A75D26E7277}" srcOrd="0" destOrd="0" presId="urn:microsoft.com/office/officeart/2005/8/layout/vList2"/>
    <dgm:cxn modelId="{1665C643-6C7C-481C-837B-93E4E8AA8EB7}" type="presOf" srcId="{E1014EC8-1F9F-4446-AB11-B4D394E2B849}" destId="{78D5CACF-A680-4B66-9F78-B193B3F622DE}" srcOrd="0" destOrd="0" presId="urn:microsoft.com/office/officeart/2005/8/layout/vList2"/>
    <dgm:cxn modelId="{83817E90-9E86-40E3-818E-B768A230D859}" type="presOf" srcId="{B94DB837-9421-4D9C-88C1-A53FE7D4BC99}" destId="{468B2160-5F10-4907-B06B-FF38CA494681}" srcOrd="0" destOrd="0" presId="urn:microsoft.com/office/officeart/2005/8/layout/vList2"/>
    <dgm:cxn modelId="{5C3220AC-7D96-4407-94BE-EC2483BC740E}" srcId="{B94DB837-9421-4D9C-88C1-A53FE7D4BC99}" destId="{E1014EC8-1F9F-4446-AB11-B4D394E2B849}" srcOrd="0" destOrd="0" parTransId="{DC8141B1-6EE8-44F8-B749-43AC966D5C3A}" sibTransId="{BCA47716-076B-4F14-B4F5-6BB6DD57B7A1}"/>
    <dgm:cxn modelId="{B64255D5-D0A4-4AB3-B858-9C8EC9973426}" srcId="{B94DB837-9421-4D9C-88C1-A53FE7D4BC99}" destId="{CCD91E36-B5D7-4E42-8D25-76FAD26B5031}" srcOrd="2" destOrd="0" parTransId="{8A71C94C-6475-478E-9993-A39190322398}" sibTransId="{13825F20-B19D-477A-8BA0-EB55399C3664}"/>
    <dgm:cxn modelId="{C515415E-3DE8-4E6A-9298-D515610035C9}" type="presParOf" srcId="{468B2160-5F10-4907-B06B-FF38CA494681}" destId="{78D5CACF-A680-4B66-9F78-B193B3F622DE}" srcOrd="0" destOrd="0" presId="urn:microsoft.com/office/officeart/2005/8/layout/vList2"/>
    <dgm:cxn modelId="{A30DBED9-1B62-4F59-A735-B6755608B26C}" type="presParOf" srcId="{468B2160-5F10-4907-B06B-FF38CA494681}" destId="{31EAB9A5-5B3B-4BC5-AEE8-016756A5E923}" srcOrd="1" destOrd="0" presId="urn:microsoft.com/office/officeart/2005/8/layout/vList2"/>
    <dgm:cxn modelId="{F18B87A4-952F-4450-A705-E65D068636F2}" type="presParOf" srcId="{468B2160-5F10-4907-B06B-FF38CA494681}" destId="{2D05FC70-0077-4697-9C39-3A75D26E7277}" srcOrd="2" destOrd="0" presId="urn:microsoft.com/office/officeart/2005/8/layout/vList2"/>
    <dgm:cxn modelId="{A4E36992-A906-42C1-BE05-F4F030990229}" type="presParOf" srcId="{468B2160-5F10-4907-B06B-FF38CA494681}" destId="{980384A7-6BE8-4AD5-9542-13281ECD297F}" srcOrd="3" destOrd="0" presId="urn:microsoft.com/office/officeart/2005/8/layout/vList2"/>
    <dgm:cxn modelId="{114E8F2D-C18E-423B-B626-76F99C6F4EE1}" type="presParOf" srcId="{468B2160-5F10-4907-B06B-FF38CA494681}" destId="{88492189-A49C-4F71-8749-B326E7D8DB7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421B52-7F7F-4C2F-9CAD-FE85777ED64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036F02-08FF-47FA-B2F1-03FBDC1C6997}">
      <dgm:prSet/>
      <dgm:spPr/>
      <dgm:t>
        <a:bodyPr/>
        <a:lstStyle/>
        <a:p>
          <a:r>
            <a:rPr lang="en-US" b="1"/>
            <a:t>Example of minimum edit distance:</a:t>
          </a:r>
          <a:endParaRPr lang="en-US"/>
        </a:p>
      </dgm:t>
    </dgm:pt>
    <dgm:pt modelId="{8B253793-835F-4565-B564-72C2D297A9E9}" type="parTrans" cxnId="{EFF480B9-F6B4-4AE8-9E7C-CEE8D7B76F70}">
      <dgm:prSet/>
      <dgm:spPr/>
      <dgm:t>
        <a:bodyPr/>
        <a:lstStyle/>
        <a:p>
          <a:endParaRPr lang="en-US"/>
        </a:p>
      </dgm:t>
    </dgm:pt>
    <dgm:pt modelId="{63B000A4-B5F1-4B56-B7EB-1F41A644A49B}" type="sibTrans" cxnId="{EFF480B9-F6B4-4AE8-9E7C-CEE8D7B76F70}">
      <dgm:prSet/>
      <dgm:spPr/>
      <dgm:t>
        <a:bodyPr/>
        <a:lstStyle/>
        <a:p>
          <a:endParaRPr lang="en-US"/>
        </a:p>
      </dgm:t>
    </dgm:pt>
    <dgm:pt modelId="{CADDA33F-D4A0-4CDB-B497-18BDAC84D9FA}">
      <dgm:prSet/>
      <dgm:spPr/>
      <dgm:t>
        <a:bodyPr/>
        <a:lstStyle/>
        <a:p>
          <a:r>
            <a:rPr lang="en-US"/>
            <a:t>monkey and money</a:t>
          </a:r>
        </a:p>
      </dgm:t>
    </dgm:pt>
    <dgm:pt modelId="{20842044-F1B1-4678-A388-56E4CEB33151}" type="parTrans" cxnId="{362F510B-3677-4267-AC4A-3C4D15596DC2}">
      <dgm:prSet/>
      <dgm:spPr/>
      <dgm:t>
        <a:bodyPr/>
        <a:lstStyle/>
        <a:p>
          <a:endParaRPr lang="en-US"/>
        </a:p>
      </dgm:t>
    </dgm:pt>
    <dgm:pt modelId="{AE20CEDC-7C1B-4A38-A14A-6F972C1ECD4C}" type="sibTrans" cxnId="{362F510B-3677-4267-AC4A-3C4D15596DC2}">
      <dgm:prSet/>
      <dgm:spPr/>
      <dgm:t>
        <a:bodyPr/>
        <a:lstStyle/>
        <a:p>
          <a:endParaRPr lang="en-US"/>
        </a:p>
      </dgm:t>
    </dgm:pt>
    <dgm:pt modelId="{D4F4A2BC-D82E-4AEE-8DBF-435FB2B4E0DE}">
      <dgm:prSet/>
      <dgm:spPr/>
      <dgm:t>
        <a:bodyPr/>
        <a:lstStyle/>
        <a:p>
          <a:r>
            <a:rPr lang="en-US"/>
            <a:t>Intention &amp; Execution:</a:t>
          </a:r>
        </a:p>
      </dgm:t>
    </dgm:pt>
    <dgm:pt modelId="{18468FF4-EAAB-4288-8378-1DA2BE149619}" type="parTrans" cxnId="{68632A53-C18E-4AC4-AAE6-97685D37D5C2}">
      <dgm:prSet/>
      <dgm:spPr/>
      <dgm:t>
        <a:bodyPr/>
        <a:lstStyle/>
        <a:p>
          <a:endParaRPr lang="en-US"/>
        </a:p>
      </dgm:t>
    </dgm:pt>
    <dgm:pt modelId="{5D8EEF73-3CB0-4434-8725-2A0100C86663}" type="sibTrans" cxnId="{68632A53-C18E-4AC4-AAE6-97685D37D5C2}">
      <dgm:prSet/>
      <dgm:spPr/>
      <dgm:t>
        <a:bodyPr/>
        <a:lstStyle/>
        <a:p>
          <a:endParaRPr lang="en-US"/>
        </a:p>
      </dgm:t>
    </dgm:pt>
    <dgm:pt modelId="{DFF02231-9FC9-4098-97E3-C4943EFEBCC7}" type="pres">
      <dgm:prSet presAssocID="{F4421B52-7F7F-4C2F-9CAD-FE85777ED64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B37C62-E70C-43AD-8167-02B1BC193703}" type="pres">
      <dgm:prSet presAssocID="{1C036F02-08FF-47FA-B2F1-03FBDC1C6997}" presName="hierRoot1" presStyleCnt="0"/>
      <dgm:spPr/>
    </dgm:pt>
    <dgm:pt modelId="{9A505382-CBA8-49D3-9D1C-265EBF15E1E6}" type="pres">
      <dgm:prSet presAssocID="{1C036F02-08FF-47FA-B2F1-03FBDC1C6997}" presName="composite" presStyleCnt="0"/>
      <dgm:spPr/>
    </dgm:pt>
    <dgm:pt modelId="{EDC0816D-F3C8-43DF-90CB-E879FEF4389D}" type="pres">
      <dgm:prSet presAssocID="{1C036F02-08FF-47FA-B2F1-03FBDC1C6997}" presName="background" presStyleLbl="node0" presStyleIdx="0" presStyleCnt="3"/>
      <dgm:spPr/>
    </dgm:pt>
    <dgm:pt modelId="{CFF403A7-1ACF-4FBE-AD46-43E91D30BCFC}" type="pres">
      <dgm:prSet presAssocID="{1C036F02-08FF-47FA-B2F1-03FBDC1C6997}" presName="text" presStyleLbl="fgAcc0" presStyleIdx="0" presStyleCnt="3">
        <dgm:presLayoutVars>
          <dgm:chPref val="3"/>
        </dgm:presLayoutVars>
      </dgm:prSet>
      <dgm:spPr/>
    </dgm:pt>
    <dgm:pt modelId="{4730387C-6C22-424E-B8D4-9186ED314435}" type="pres">
      <dgm:prSet presAssocID="{1C036F02-08FF-47FA-B2F1-03FBDC1C6997}" presName="hierChild2" presStyleCnt="0"/>
      <dgm:spPr/>
    </dgm:pt>
    <dgm:pt modelId="{430321C3-4551-4EB7-A328-90BC19C88933}" type="pres">
      <dgm:prSet presAssocID="{CADDA33F-D4A0-4CDB-B497-18BDAC84D9FA}" presName="hierRoot1" presStyleCnt="0"/>
      <dgm:spPr/>
    </dgm:pt>
    <dgm:pt modelId="{1D5F4863-6F61-44DA-AEEA-18885B7AC5CE}" type="pres">
      <dgm:prSet presAssocID="{CADDA33F-D4A0-4CDB-B497-18BDAC84D9FA}" presName="composite" presStyleCnt="0"/>
      <dgm:spPr/>
    </dgm:pt>
    <dgm:pt modelId="{BCD39C49-0A65-4734-8B64-DF56C60FB917}" type="pres">
      <dgm:prSet presAssocID="{CADDA33F-D4A0-4CDB-B497-18BDAC84D9FA}" presName="background" presStyleLbl="node0" presStyleIdx="1" presStyleCnt="3"/>
      <dgm:spPr/>
    </dgm:pt>
    <dgm:pt modelId="{8D8431CB-15D1-4263-B6FF-19438EE166A6}" type="pres">
      <dgm:prSet presAssocID="{CADDA33F-D4A0-4CDB-B497-18BDAC84D9FA}" presName="text" presStyleLbl="fgAcc0" presStyleIdx="1" presStyleCnt="3">
        <dgm:presLayoutVars>
          <dgm:chPref val="3"/>
        </dgm:presLayoutVars>
      </dgm:prSet>
      <dgm:spPr/>
    </dgm:pt>
    <dgm:pt modelId="{9F0D9D8A-A1EC-45BF-90E4-CF58F8B4F086}" type="pres">
      <dgm:prSet presAssocID="{CADDA33F-D4A0-4CDB-B497-18BDAC84D9FA}" presName="hierChild2" presStyleCnt="0"/>
      <dgm:spPr/>
    </dgm:pt>
    <dgm:pt modelId="{30986CF1-8417-482A-8926-B25C84BEA111}" type="pres">
      <dgm:prSet presAssocID="{D4F4A2BC-D82E-4AEE-8DBF-435FB2B4E0DE}" presName="hierRoot1" presStyleCnt="0"/>
      <dgm:spPr/>
    </dgm:pt>
    <dgm:pt modelId="{E4C066E4-4431-4F24-8B89-8C4DA7456522}" type="pres">
      <dgm:prSet presAssocID="{D4F4A2BC-D82E-4AEE-8DBF-435FB2B4E0DE}" presName="composite" presStyleCnt="0"/>
      <dgm:spPr/>
    </dgm:pt>
    <dgm:pt modelId="{54390A5A-FC99-4729-BAA8-B8F04D5E19F6}" type="pres">
      <dgm:prSet presAssocID="{D4F4A2BC-D82E-4AEE-8DBF-435FB2B4E0DE}" presName="background" presStyleLbl="node0" presStyleIdx="2" presStyleCnt="3"/>
      <dgm:spPr/>
    </dgm:pt>
    <dgm:pt modelId="{81C26874-9E7A-49D5-B2C1-8F2F17242797}" type="pres">
      <dgm:prSet presAssocID="{D4F4A2BC-D82E-4AEE-8DBF-435FB2B4E0DE}" presName="text" presStyleLbl="fgAcc0" presStyleIdx="2" presStyleCnt="3">
        <dgm:presLayoutVars>
          <dgm:chPref val="3"/>
        </dgm:presLayoutVars>
      </dgm:prSet>
      <dgm:spPr/>
    </dgm:pt>
    <dgm:pt modelId="{14C47C1D-A9B0-47EF-A233-D0D9DB5163BC}" type="pres">
      <dgm:prSet presAssocID="{D4F4A2BC-D82E-4AEE-8DBF-435FB2B4E0DE}" presName="hierChild2" presStyleCnt="0"/>
      <dgm:spPr/>
    </dgm:pt>
  </dgm:ptLst>
  <dgm:cxnLst>
    <dgm:cxn modelId="{362F510B-3677-4267-AC4A-3C4D15596DC2}" srcId="{F4421B52-7F7F-4C2F-9CAD-FE85777ED641}" destId="{CADDA33F-D4A0-4CDB-B497-18BDAC84D9FA}" srcOrd="1" destOrd="0" parTransId="{20842044-F1B1-4678-A388-56E4CEB33151}" sibTransId="{AE20CEDC-7C1B-4A38-A14A-6F972C1ECD4C}"/>
    <dgm:cxn modelId="{CD746213-2AAE-4986-80C2-137F6293CBD5}" type="presOf" srcId="{CADDA33F-D4A0-4CDB-B497-18BDAC84D9FA}" destId="{8D8431CB-15D1-4263-B6FF-19438EE166A6}" srcOrd="0" destOrd="0" presId="urn:microsoft.com/office/officeart/2005/8/layout/hierarchy1"/>
    <dgm:cxn modelId="{68632A53-C18E-4AC4-AAE6-97685D37D5C2}" srcId="{F4421B52-7F7F-4C2F-9CAD-FE85777ED641}" destId="{D4F4A2BC-D82E-4AEE-8DBF-435FB2B4E0DE}" srcOrd="2" destOrd="0" parTransId="{18468FF4-EAAB-4288-8378-1DA2BE149619}" sibTransId="{5D8EEF73-3CB0-4434-8725-2A0100C86663}"/>
    <dgm:cxn modelId="{11A0D59D-C554-4EDF-BF49-301F9A0B0580}" type="presOf" srcId="{1C036F02-08FF-47FA-B2F1-03FBDC1C6997}" destId="{CFF403A7-1ACF-4FBE-AD46-43E91D30BCFC}" srcOrd="0" destOrd="0" presId="urn:microsoft.com/office/officeart/2005/8/layout/hierarchy1"/>
    <dgm:cxn modelId="{4B7771B3-B218-48AF-BC07-54BE7CBF037E}" type="presOf" srcId="{D4F4A2BC-D82E-4AEE-8DBF-435FB2B4E0DE}" destId="{81C26874-9E7A-49D5-B2C1-8F2F17242797}" srcOrd="0" destOrd="0" presId="urn:microsoft.com/office/officeart/2005/8/layout/hierarchy1"/>
    <dgm:cxn modelId="{F57738B4-F4EC-4BB8-926B-287E1ECD59E3}" type="presOf" srcId="{F4421B52-7F7F-4C2F-9CAD-FE85777ED641}" destId="{DFF02231-9FC9-4098-97E3-C4943EFEBCC7}" srcOrd="0" destOrd="0" presId="urn:microsoft.com/office/officeart/2005/8/layout/hierarchy1"/>
    <dgm:cxn modelId="{EFF480B9-F6B4-4AE8-9E7C-CEE8D7B76F70}" srcId="{F4421B52-7F7F-4C2F-9CAD-FE85777ED641}" destId="{1C036F02-08FF-47FA-B2F1-03FBDC1C6997}" srcOrd="0" destOrd="0" parTransId="{8B253793-835F-4565-B564-72C2D297A9E9}" sibTransId="{63B000A4-B5F1-4B56-B7EB-1F41A644A49B}"/>
    <dgm:cxn modelId="{6240F3E8-D494-413E-A93B-4240FBA1CB4B}" type="presParOf" srcId="{DFF02231-9FC9-4098-97E3-C4943EFEBCC7}" destId="{DBB37C62-E70C-43AD-8167-02B1BC193703}" srcOrd="0" destOrd="0" presId="urn:microsoft.com/office/officeart/2005/8/layout/hierarchy1"/>
    <dgm:cxn modelId="{9F4265C3-5441-4913-A358-46B23FDB6D64}" type="presParOf" srcId="{DBB37C62-E70C-43AD-8167-02B1BC193703}" destId="{9A505382-CBA8-49D3-9D1C-265EBF15E1E6}" srcOrd="0" destOrd="0" presId="urn:microsoft.com/office/officeart/2005/8/layout/hierarchy1"/>
    <dgm:cxn modelId="{9814DAE7-DBE7-4190-9916-2165A1B00FB5}" type="presParOf" srcId="{9A505382-CBA8-49D3-9D1C-265EBF15E1E6}" destId="{EDC0816D-F3C8-43DF-90CB-E879FEF4389D}" srcOrd="0" destOrd="0" presId="urn:microsoft.com/office/officeart/2005/8/layout/hierarchy1"/>
    <dgm:cxn modelId="{690F366A-F0C8-4679-88E6-57A236358A18}" type="presParOf" srcId="{9A505382-CBA8-49D3-9D1C-265EBF15E1E6}" destId="{CFF403A7-1ACF-4FBE-AD46-43E91D30BCFC}" srcOrd="1" destOrd="0" presId="urn:microsoft.com/office/officeart/2005/8/layout/hierarchy1"/>
    <dgm:cxn modelId="{49BEC3BA-4215-4264-A729-60DB5758B5B1}" type="presParOf" srcId="{DBB37C62-E70C-43AD-8167-02B1BC193703}" destId="{4730387C-6C22-424E-B8D4-9186ED314435}" srcOrd="1" destOrd="0" presId="urn:microsoft.com/office/officeart/2005/8/layout/hierarchy1"/>
    <dgm:cxn modelId="{C8396B67-A26D-4040-A1D6-B34B0CB097C6}" type="presParOf" srcId="{DFF02231-9FC9-4098-97E3-C4943EFEBCC7}" destId="{430321C3-4551-4EB7-A328-90BC19C88933}" srcOrd="1" destOrd="0" presId="urn:microsoft.com/office/officeart/2005/8/layout/hierarchy1"/>
    <dgm:cxn modelId="{F4F21449-16BC-4E39-9D5B-DE2CB8BC448D}" type="presParOf" srcId="{430321C3-4551-4EB7-A328-90BC19C88933}" destId="{1D5F4863-6F61-44DA-AEEA-18885B7AC5CE}" srcOrd="0" destOrd="0" presId="urn:microsoft.com/office/officeart/2005/8/layout/hierarchy1"/>
    <dgm:cxn modelId="{22B69C94-9D6C-47FE-8491-8CB06D3E61A9}" type="presParOf" srcId="{1D5F4863-6F61-44DA-AEEA-18885B7AC5CE}" destId="{BCD39C49-0A65-4734-8B64-DF56C60FB917}" srcOrd="0" destOrd="0" presId="urn:microsoft.com/office/officeart/2005/8/layout/hierarchy1"/>
    <dgm:cxn modelId="{22AC4123-B109-4CD3-A7C8-02D6656C2C2A}" type="presParOf" srcId="{1D5F4863-6F61-44DA-AEEA-18885B7AC5CE}" destId="{8D8431CB-15D1-4263-B6FF-19438EE166A6}" srcOrd="1" destOrd="0" presId="urn:microsoft.com/office/officeart/2005/8/layout/hierarchy1"/>
    <dgm:cxn modelId="{9F054BE7-CA9A-43C3-849B-48703F94A9AC}" type="presParOf" srcId="{430321C3-4551-4EB7-A328-90BC19C88933}" destId="{9F0D9D8A-A1EC-45BF-90E4-CF58F8B4F086}" srcOrd="1" destOrd="0" presId="urn:microsoft.com/office/officeart/2005/8/layout/hierarchy1"/>
    <dgm:cxn modelId="{9E6C7657-8B70-4ABE-A10B-0973F7E3269A}" type="presParOf" srcId="{DFF02231-9FC9-4098-97E3-C4943EFEBCC7}" destId="{30986CF1-8417-482A-8926-B25C84BEA111}" srcOrd="2" destOrd="0" presId="urn:microsoft.com/office/officeart/2005/8/layout/hierarchy1"/>
    <dgm:cxn modelId="{35728A39-F206-4FF3-8027-187615172AA0}" type="presParOf" srcId="{30986CF1-8417-482A-8926-B25C84BEA111}" destId="{E4C066E4-4431-4F24-8B89-8C4DA7456522}" srcOrd="0" destOrd="0" presId="urn:microsoft.com/office/officeart/2005/8/layout/hierarchy1"/>
    <dgm:cxn modelId="{405FA23B-0B37-42BC-A52C-A5F1E6487E75}" type="presParOf" srcId="{E4C066E4-4431-4F24-8B89-8C4DA7456522}" destId="{54390A5A-FC99-4729-BAA8-B8F04D5E19F6}" srcOrd="0" destOrd="0" presId="urn:microsoft.com/office/officeart/2005/8/layout/hierarchy1"/>
    <dgm:cxn modelId="{A2676D25-C64B-4C3D-81EB-CE23EA38C5D8}" type="presParOf" srcId="{E4C066E4-4431-4F24-8B89-8C4DA7456522}" destId="{81C26874-9E7A-49D5-B2C1-8F2F17242797}" srcOrd="1" destOrd="0" presId="urn:microsoft.com/office/officeart/2005/8/layout/hierarchy1"/>
    <dgm:cxn modelId="{A2F33FCD-CCAF-4976-8D50-B9F0670CCA37}" type="presParOf" srcId="{30986CF1-8417-482A-8926-B25C84BEA111}" destId="{14C47C1D-A9B0-47EF-A233-D0D9DB5163B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7ACE5B-54A3-47E6-9BEB-0F88B0C0EC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9E30A5-EF02-46CC-8A10-AC94C14C39CF}">
      <dgm:prSet/>
      <dgm:spPr/>
      <dgm:t>
        <a:bodyPr/>
        <a:lstStyle/>
        <a:p>
          <a:r>
            <a:rPr lang="en-US" b="1" dirty="0"/>
            <a:t>Example of minimum edit distance:</a:t>
          </a:r>
          <a:endParaRPr lang="en-US" dirty="0"/>
        </a:p>
      </dgm:t>
    </dgm:pt>
    <dgm:pt modelId="{7A099DE3-C842-438C-9899-B7F54BCE6529}" type="parTrans" cxnId="{6E027737-2620-456F-A6F4-8F7B21406657}">
      <dgm:prSet/>
      <dgm:spPr/>
      <dgm:t>
        <a:bodyPr/>
        <a:lstStyle/>
        <a:p>
          <a:endParaRPr lang="en-US"/>
        </a:p>
      </dgm:t>
    </dgm:pt>
    <dgm:pt modelId="{A290F312-389F-4C6D-B53B-C2D91A630203}" type="sibTrans" cxnId="{6E027737-2620-456F-A6F4-8F7B21406657}">
      <dgm:prSet/>
      <dgm:spPr/>
      <dgm:t>
        <a:bodyPr/>
        <a:lstStyle/>
        <a:p>
          <a:endParaRPr lang="en-US"/>
        </a:p>
      </dgm:t>
    </dgm:pt>
    <dgm:pt modelId="{1D7A567A-9B1D-48C7-B6C4-1E0081CBC91A}">
      <dgm:prSet/>
      <dgm:spPr/>
      <dgm:t>
        <a:bodyPr/>
        <a:lstStyle/>
        <a:p>
          <a:r>
            <a:rPr lang="en-US" dirty="0"/>
            <a:t>Intention &amp; Execution:</a:t>
          </a:r>
        </a:p>
      </dgm:t>
    </dgm:pt>
    <dgm:pt modelId="{76765ED5-6E56-4665-95ED-43FA4F075AB4}" type="parTrans" cxnId="{8E5D3D28-1E95-477C-B7AB-8C9C052ECCFC}">
      <dgm:prSet/>
      <dgm:spPr/>
      <dgm:t>
        <a:bodyPr/>
        <a:lstStyle/>
        <a:p>
          <a:endParaRPr lang="en-US"/>
        </a:p>
      </dgm:t>
    </dgm:pt>
    <dgm:pt modelId="{ED67963F-1A4C-473D-B1F3-53B217641C95}" type="sibTrans" cxnId="{8E5D3D28-1E95-477C-B7AB-8C9C052ECCFC}">
      <dgm:prSet/>
      <dgm:spPr/>
      <dgm:t>
        <a:bodyPr/>
        <a:lstStyle/>
        <a:p>
          <a:endParaRPr lang="en-US"/>
        </a:p>
      </dgm:t>
    </dgm:pt>
    <dgm:pt modelId="{4A1F464D-CF89-4EFD-89CA-47627F8E9454}">
      <dgm:prSet/>
      <dgm:spPr/>
      <dgm:t>
        <a:bodyPr/>
        <a:lstStyle/>
        <a:p>
          <a:r>
            <a:rPr lang="en-US" dirty="0"/>
            <a:t>Monkey &amp; Money:</a:t>
          </a:r>
        </a:p>
      </dgm:t>
    </dgm:pt>
    <dgm:pt modelId="{E38831C0-532D-48D5-9298-7831102E943D}" type="parTrans" cxnId="{16346032-7312-4466-A968-67945FFACF1D}">
      <dgm:prSet/>
      <dgm:spPr/>
      <dgm:t>
        <a:bodyPr/>
        <a:lstStyle/>
        <a:p>
          <a:endParaRPr lang="en-US"/>
        </a:p>
      </dgm:t>
    </dgm:pt>
    <dgm:pt modelId="{FC702041-11F5-4849-AC2C-06DD36E26702}" type="sibTrans" cxnId="{16346032-7312-4466-A968-67945FFACF1D}">
      <dgm:prSet/>
      <dgm:spPr/>
      <dgm:t>
        <a:bodyPr/>
        <a:lstStyle/>
        <a:p>
          <a:endParaRPr lang="en-US"/>
        </a:p>
      </dgm:t>
    </dgm:pt>
    <dgm:pt modelId="{3A9E66A6-2896-40D3-8D0D-918874E43BB5}" type="pres">
      <dgm:prSet presAssocID="{4E7ACE5B-54A3-47E6-9BEB-0F88B0C0EC3D}" presName="linear" presStyleCnt="0">
        <dgm:presLayoutVars>
          <dgm:animLvl val="lvl"/>
          <dgm:resizeHandles val="exact"/>
        </dgm:presLayoutVars>
      </dgm:prSet>
      <dgm:spPr/>
    </dgm:pt>
    <dgm:pt modelId="{DD909B2C-7327-40A0-90DB-8EEBF914F780}" type="pres">
      <dgm:prSet presAssocID="{539E30A5-EF02-46CC-8A10-AC94C14C39CF}" presName="parentText" presStyleLbl="node1" presStyleIdx="0" presStyleCnt="3" custLinFactY="4161" custLinFactNeighborX="-3" custLinFactNeighborY="100000">
        <dgm:presLayoutVars>
          <dgm:chMax val="0"/>
          <dgm:bulletEnabled val="1"/>
        </dgm:presLayoutVars>
      </dgm:prSet>
      <dgm:spPr/>
    </dgm:pt>
    <dgm:pt modelId="{CD97EEB1-A7F1-4BAD-A209-1A1CFB838983}" type="pres">
      <dgm:prSet presAssocID="{A290F312-389F-4C6D-B53B-C2D91A630203}" presName="spacer" presStyleCnt="0"/>
      <dgm:spPr/>
    </dgm:pt>
    <dgm:pt modelId="{4580255E-C855-4F9C-8D70-A84820549BE7}" type="pres">
      <dgm:prSet presAssocID="{1D7A567A-9B1D-48C7-B6C4-1E0081CBC91A}" presName="parentText" presStyleLbl="node1" presStyleIdx="1" presStyleCnt="3" custScaleY="110772" custLinFactNeighborX="-3" custLinFactNeighborY="88447">
        <dgm:presLayoutVars>
          <dgm:chMax val="0"/>
          <dgm:bulletEnabled val="1"/>
        </dgm:presLayoutVars>
      </dgm:prSet>
      <dgm:spPr/>
    </dgm:pt>
    <dgm:pt modelId="{F39F1CDC-58BA-4504-AAC2-64AC73C21781}" type="pres">
      <dgm:prSet presAssocID="{ED67963F-1A4C-473D-B1F3-53B217641C95}" presName="spacer" presStyleCnt="0"/>
      <dgm:spPr/>
    </dgm:pt>
    <dgm:pt modelId="{3E25D656-EB4E-442F-A413-7B29077B08C6}" type="pres">
      <dgm:prSet presAssocID="{4A1F464D-CF89-4EFD-89CA-47627F8E945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E5D3D28-1E95-477C-B7AB-8C9C052ECCFC}" srcId="{4E7ACE5B-54A3-47E6-9BEB-0F88B0C0EC3D}" destId="{1D7A567A-9B1D-48C7-B6C4-1E0081CBC91A}" srcOrd="1" destOrd="0" parTransId="{76765ED5-6E56-4665-95ED-43FA4F075AB4}" sibTransId="{ED67963F-1A4C-473D-B1F3-53B217641C95}"/>
    <dgm:cxn modelId="{16346032-7312-4466-A968-67945FFACF1D}" srcId="{4E7ACE5B-54A3-47E6-9BEB-0F88B0C0EC3D}" destId="{4A1F464D-CF89-4EFD-89CA-47627F8E9454}" srcOrd="2" destOrd="0" parTransId="{E38831C0-532D-48D5-9298-7831102E943D}" sibTransId="{FC702041-11F5-4849-AC2C-06DD36E26702}"/>
    <dgm:cxn modelId="{6E027737-2620-456F-A6F4-8F7B21406657}" srcId="{4E7ACE5B-54A3-47E6-9BEB-0F88B0C0EC3D}" destId="{539E30A5-EF02-46CC-8A10-AC94C14C39CF}" srcOrd="0" destOrd="0" parTransId="{7A099DE3-C842-438C-9899-B7F54BCE6529}" sibTransId="{A290F312-389F-4C6D-B53B-C2D91A630203}"/>
    <dgm:cxn modelId="{59E17438-2392-4D1E-940B-CF89BFC3EE8A}" type="presOf" srcId="{539E30A5-EF02-46CC-8A10-AC94C14C39CF}" destId="{DD909B2C-7327-40A0-90DB-8EEBF914F780}" srcOrd="0" destOrd="0" presId="urn:microsoft.com/office/officeart/2005/8/layout/vList2"/>
    <dgm:cxn modelId="{3B0C9E70-50A0-4A52-9F4A-C5108AFCA50A}" type="presOf" srcId="{1D7A567A-9B1D-48C7-B6C4-1E0081CBC91A}" destId="{4580255E-C855-4F9C-8D70-A84820549BE7}" srcOrd="0" destOrd="0" presId="urn:microsoft.com/office/officeart/2005/8/layout/vList2"/>
    <dgm:cxn modelId="{BEA63D81-ED44-4458-99DF-F715FEAD9D05}" type="presOf" srcId="{4E7ACE5B-54A3-47E6-9BEB-0F88B0C0EC3D}" destId="{3A9E66A6-2896-40D3-8D0D-918874E43BB5}" srcOrd="0" destOrd="0" presId="urn:microsoft.com/office/officeart/2005/8/layout/vList2"/>
    <dgm:cxn modelId="{C6E47991-DB4C-4BAF-8E2A-B2C41EBC4789}" type="presOf" srcId="{4A1F464D-CF89-4EFD-89CA-47627F8E9454}" destId="{3E25D656-EB4E-442F-A413-7B29077B08C6}" srcOrd="0" destOrd="0" presId="urn:microsoft.com/office/officeart/2005/8/layout/vList2"/>
    <dgm:cxn modelId="{C413D0E9-AC24-43C0-A60D-9BF502E14F4A}" type="presParOf" srcId="{3A9E66A6-2896-40D3-8D0D-918874E43BB5}" destId="{DD909B2C-7327-40A0-90DB-8EEBF914F780}" srcOrd="0" destOrd="0" presId="urn:microsoft.com/office/officeart/2005/8/layout/vList2"/>
    <dgm:cxn modelId="{59183798-8ABF-4580-9B67-CB96EE6A52B0}" type="presParOf" srcId="{3A9E66A6-2896-40D3-8D0D-918874E43BB5}" destId="{CD97EEB1-A7F1-4BAD-A209-1A1CFB838983}" srcOrd="1" destOrd="0" presId="urn:microsoft.com/office/officeart/2005/8/layout/vList2"/>
    <dgm:cxn modelId="{382DD03C-3BB6-4A75-AC35-C81FEB317E2D}" type="presParOf" srcId="{3A9E66A6-2896-40D3-8D0D-918874E43BB5}" destId="{4580255E-C855-4F9C-8D70-A84820549BE7}" srcOrd="2" destOrd="0" presId="urn:microsoft.com/office/officeart/2005/8/layout/vList2"/>
    <dgm:cxn modelId="{09B80359-EA93-4482-9DD6-4AC59549864B}" type="presParOf" srcId="{3A9E66A6-2896-40D3-8D0D-918874E43BB5}" destId="{F39F1CDC-58BA-4504-AAC2-64AC73C21781}" srcOrd="3" destOrd="0" presId="urn:microsoft.com/office/officeart/2005/8/layout/vList2"/>
    <dgm:cxn modelId="{6E137797-A7C7-4398-8BC3-94CD7ECF2CE5}" type="presParOf" srcId="{3A9E66A6-2896-40D3-8D0D-918874E43BB5}" destId="{3E25D656-EB4E-442F-A413-7B29077B08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B863EB-2078-46E1-A8FC-530FC767F2FA}" type="doc">
      <dgm:prSet loTypeId="urn:microsoft.com/office/officeart/2005/8/layout/hierarchy1" loCatId="hierarchy" qsTypeId="urn:microsoft.com/office/officeart/2005/8/quickstyle/simple1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1CC7040E-E485-4F51-97D3-A874001658E1}">
      <dgm:prSet/>
      <dgm:spPr/>
      <dgm:t>
        <a:bodyPr/>
        <a:lstStyle/>
        <a:p>
          <a:r>
            <a:rPr lang="en-US" b="1" dirty="0"/>
            <a:t>GUI Setup</a:t>
          </a:r>
          <a:r>
            <a:rPr lang="en-US" dirty="0"/>
            <a:t>: Completed the main application window and text editing area.</a:t>
          </a:r>
        </a:p>
      </dgm:t>
    </dgm:pt>
    <dgm:pt modelId="{2D3E395C-B6A0-4AB7-AF4B-14F7DBC2BD43}" type="parTrans" cxnId="{FD7BCEA5-BC72-4B1B-BB53-5311929A005B}">
      <dgm:prSet/>
      <dgm:spPr/>
      <dgm:t>
        <a:bodyPr/>
        <a:lstStyle/>
        <a:p>
          <a:endParaRPr lang="en-US"/>
        </a:p>
      </dgm:t>
    </dgm:pt>
    <dgm:pt modelId="{7ED8ADEC-CA15-4A95-B930-F07C27EC2BE5}" type="sibTrans" cxnId="{FD7BCEA5-BC72-4B1B-BB53-5311929A005B}">
      <dgm:prSet/>
      <dgm:spPr/>
      <dgm:t>
        <a:bodyPr/>
        <a:lstStyle/>
        <a:p>
          <a:endParaRPr lang="en-US"/>
        </a:p>
      </dgm:t>
    </dgm:pt>
    <dgm:pt modelId="{ADEFE4B9-9867-4E96-BBC7-DB9AE8F6FC89}">
      <dgm:prSet/>
      <dgm:spPr/>
      <dgm:t>
        <a:bodyPr/>
        <a:lstStyle/>
        <a:p>
          <a:r>
            <a:rPr lang="en-US" b="1"/>
            <a:t>File Operations</a:t>
          </a:r>
          <a:r>
            <a:rPr lang="en-US"/>
            <a:t>: Users to create, open, and save files.</a:t>
          </a:r>
        </a:p>
      </dgm:t>
    </dgm:pt>
    <dgm:pt modelId="{DA8DD239-D2A8-4778-B05C-A251F2E345FE}" type="parTrans" cxnId="{B8FB72BC-1111-475C-9E62-216F41DCCD96}">
      <dgm:prSet/>
      <dgm:spPr/>
      <dgm:t>
        <a:bodyPr/>
        <a:lstStyle/>
        <a:p>
          <a:endParaRPr lang="en-US"/>
        </a:p>
      </dgm:t>
    </dgm:pt>
    <dgm:pt modelId="{3B1D9211-1C6C-4DC7-8E5A-A0B36D68FB06}" type="sibTrans" cxnId="{B8FB72BC-1111-475C-9E62-216F41DCCD96}">
      <dgm:prSet/>
      <dgm:spPr/>
      <dgm:t>
        <a:bodyPr/>
        <a:lstStyle/>
        <a:p>
          <a:endParaRPr lang="en-US"/>
        </a:p>
      </dgm:t>
    </dgm:pt>
    <dgm:pt modelId="{2822B53F-B7B2-4D34-BE52-BAEA312FDE9C}">
      <dgm:prSet/>
      <dgm:spPr/>
      <dgm:t>
        <a:bodyPr/>
        <a:lstStyle/>
        <a:p>
          <a:r>
            <a:rPr lang="en-US" b="1"/>
            <a:t>Spell-Check</a:t>
          </a:r>
          <a:r>
            <a:rPr lang="en-US"/>
            <a:t>: Fully Implemented.</a:t>
          </a:r>
        </a:p>
      </dgm:t>
    </dgm:pt>
    <dgm:pt modelId="{E8869788-4318-4A9B-904E-FA0158A2A080}" type="parTrans" cxnId="{F2F5A4F2-EC76-405E-8213-2366013CD0E6}">
      <dgm:prSet/>
      <dgm:spPr/>
      <dgm:t>
        <a:bodyPr/>
        <a:lstStyle/>
        <a:p>
          <a:endParaRPr lang="en-US"/>
        </a:p>
      </dgm:t>
    </dgm:pt>
    <dgm:pt modelId="{17813DE4-60E8-46CA-AB66-B18EE290C8AF}" type="sibTrans" cxnId="{F2F5A4F2-EC76-405E-8213-2366013CD0E6}">
      <dgm:prSet/>
      <dgm:spPr/>
      <dgm:t>
        <a:bodyPr/>
        <a:lstStyle/>
        <a:p>
          <a:endParaRPr lang="en-US"/>
        </a:p>
      </dgm:t>
    </dgm:pt>
    <dgm:pt modelId="{333754DF-7522-4315-9419-5C666CDA6E4A}" type="pres">
      <dgm:prSet presAssocID="{98B863EB-2078-46E1-A8FC-530FC767F2F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66160F0-B22C-4E04-AAAD-84EB5EF3F03F}" type="pres">
      <dgm:prSet presAssocID="{1CC7040E-E485-4F51-97D3-A874001658E1}" presName="hierRoot1" presStyleCnt="0"/>
      <dgm:spPr/>
    </dgm:pt>
    <dgm:pt modelId="{B8ACBABC-F5A6-48F6-AD6B-6B71D7BE3F6A}" type="pres">
      <dgm:prSet presAssocID="{1CC7040E-E485-4F51-97D3-A874001658E1}" presName="composite" presStyleCnt="0"/>
      <dgm:spPr/>
    </dgm:pt>
    <dgm:pt modelId="{E9178A28-DDD7-4F2A-AA8E-75484288B451}" type="pres">
      <dgm:prSet presAssocID="{1CC7040E-E485-4F51-97D3-A874001658E1}" presName="background" presStyleLbl="node0" presStyleIdx="0" presStyleCnt="3"/>
      <dgm:spPr/>
    </dgm:pt>
    <dgm:pt modelId="{AA187AAB-D9AA-4CD1-B2C6-C57979566083}" type="pres">
      <dgm:prSet presAssocID="{1CC7040E-E485-4F51-97D3-A874001658E1}" presName="text" presStyleLbl="fgAcc0" presStyleIdx="0" presStyleCnt="3">
        <dgm:presLayoutVars>
          <dgm:chPref val="3"/>
        </dgm:presLayoutVars>
      </dgm:prSet>
      <dgm:spPr/>
    </dgm:pt>
    <dgm:pt modelId="{4C81E183-CA1C-4C01-A7FA-2CC7C1116D99}" type="pres">
      <dgm:prSet presAssocID="{1CC7040E-E485-4F51-97D3-A874001658E1}" presName="hierChild2" presStyleCnt="0"/>
      <dgm:spPr/>
    </dgm:pt>
    <dgm:pt modelId="{B429FD40-93F8-4593-9320-E44C097B2D71}" type="pres">
      <dgm:prSet presAssocID="{ADEFE4B9-9867-4E96-BBC7-DB9AE8F6FC89}" presName="hierRoot1" presStyleCnt="0"/>
      <dgm:spPr/>
    </dgm:pt>
    <dgm:pt modelId="{77206217-965C-4AB5-8FFC-837D9F6C0578}" type="pres">
      <dgm:prSet presAssocID="{ADEFE4B9-9867-4E96-BBC7-DB9AE8F6FC89}" presName="composite" presStyleCnt="0"/>
      <dgm:spPr/>
    </dgm:pt>
    <dgm:pt modelId="{48336326-8EC0-4649-8DF0-E813EFD87556}" type="pres">
      <dgm:prSet presAssocID="{ADEFE4B9-9867-4E96-BBC7-DB9AE8F6FC89}" presName="background" presStyleLbl="node0" presStyleIdx="1" presStyleCnt="3"/>
      <dgm:spPr/>
    </dgm:pt>
    <dgm:pt modelId="{FDE744DF-1B11-4938-BF3C-AFCA6E34B66B}" type="pres">
      <dgm:prSet presAssocID="{ADEFE4B9-9867-4E96-BBC7-DB9AE8F6FC89}" presName="text" presStyleLbl="fgAcc0" presStyleIdx="1" presStyleCnt="3">
        <dgm:presLayoutVars>
          <dgm:chPref val="3"/>
        </dgm:presLayoutVars>
      </dgm:prSet>
      <dgm:spPr/>
    </dgm:pt>
    <dgm:pt modelId="{E5259F19-3458-498B-8BCC-C4A659DF7728}" type="pres">
      <dgm:prSet presAssocID="{ADEFE4B9-9867-4E96-BBC7-DB9AE8F6FC89}" presName="hierChild2" presStyleCnt="0"/>
      <dgm:spPr/>
    </dgm:pt>
    <dgm:pt modelId="{9D16C3DF-94E4-4BDB-853B-BEE080DD67DF}" type="pres">
      <dgm:prSet presAssocID="{2822B53F-B7B2-4D34-BE52-BAEA312FDE9C}" presName="hierRoot1" presStyleCnt="0"/>
      <dgm:spPr/>
    </dgm:pt>
    <dgm:pt modelId="{51052A40-97EE-4C2C-B6AA-41FD4C295B1B}" type="pres">
      <dgm:prSet presAssocID="{2822B53F-B7B2-4D34-BE52-BAEA312FDE9C}" presName="composite" presStyleCnt="0"/>
      <dgm:spPr/>
    </dgm:pt>
    <dgm:pt modelId="{FF7C1967-AED4-4EC6-B649-D78677D28612}" type="pres">
      <dgm:prSet presAssocID="{2822B53F-B7B2-4D34-BE52-BAEA312FDE9C}" presName="background" presStyleLbl="node0" presStyleIdx="2" presStyleCnt="3"/>
      <dgm:spPr/>
    </dgm:pt>
    <dgm:pt modelId="{0A88E15B-E2D0-44DF-9E20-2DFAAB584E82}" type="pres">
      <dgm:prSet presAssocID="{2822B53F-B7B2-4D34-BE52-BAEA312FDE9C}" presName="text" presStyleLbl="fgAcc0" presStyleIdx="2" presStyleCnt="3">
        <dgm:presLayoutVars>
          <dgm:chPref val="3"/>
        </dgm:presLayoutVars>
      </dgm:prSet>
      <dgm:spPr/>
    </dgm:pt>
    <dgm:pt modelId="{69548BAE-05F7-4A42-A3CE-B9228331B4B3}" type="pres">
      <dgm:prSet presAssocID="{2822B53F-B7B2-4D34-BE52-BAEA312FDE9C}" presName="hierChild2" presStyleCnt="0"/>
      <dgm:spPr/>
    </dgm:pt>
  </dgm:ptLst>
  <dgm:cxnLst>
    <dgm:cxn modelId="{3245F40D-05A8-4617-AE18-D09D7BB60CF9}" type="presOf" srcId="{2822B53F-B7B2-4D34-BE52-BAEA312FDE9C}" destId="{0A88E15B-E2D0-44DF-9E20-2DFAAB584E82}" srcOrd="0" destOrd="0" presId="urn:microsoft.com/office/officeart/2005/8/layout/hierarchy1"/>
    <dgm:cxn modelId="{81424023-795D-4499-9438-3E8DC98C119D}" type="presOf" srcId="{1CC7040E-E485-4F51-97D3-A874001658E1}" destId="{AA187AAB-D9AA-4CD1-B2C6-C57979566083}" srcOrd="0" destOrd="0" presId="urn:microsoft.com/office/officeart/2005/8/layout/hierarchy1"/>
    <dgm:cxn modelId="{82AC5328-D671-4A6E-9E35-BC8B1005B28E}" type="presOf" srcId="{98B863EB-2078-46E1-A8FC-530FC767F2FA}" destId="{333754DF-7522-4315-9419-5C666CDA6E4A}" srcOrd="0" destOrd="0" presId="urn:microsoft.com/office/officeart/2005/8/layout/hierarchy1"/>
    <dgm:cxn modelId="{FD7BCEA5-BC72-4B1B-BB53-5311929A005B}" srcId="{98B863EB-2078-46E1-A8FC-530FC767F2FA}" destId="{1CC7040E-E485-4F51-97D3-A874001658E1}" srcOrd="0" destOrd="0" parTransId="{2D3E395C-B6A0-4AB7-AF4B-14F7DBC2BD43}" sibTransId="{7ED8ADEC-CA15-4A95-B930-F07C27EC2BE5}"/>
    <dgm:cxn modelId="{B8FB72BC-1111-475C-9E62-216F41DCCD96}" srcId="{98B863EB-2078-46E1-A8FC-530FC767F2FA}" destId="{ADEFE4B9-9867-4E96-BBC7-DB9AE8F6FC89}" srcOrd="1" destOrd="0" parTransId="{DA8DD239-D2A8-4778-B05C-A251F2E345FE}" sibTransId="{3B1D9211-1C6C-4DC7-8E5A-A0B36D68FB06}"/>
    <dgm:cxn modelId="{F46049D8-4345-4755-838F-F71BC73D1997}" type="presOf" srcId="{ADEFE4B9-9867-4E96-BBC7-DB9AE8F6FC89}" destId="{FDE744DF-1B11-4938-BF3C-AFCA6E34B66B}" srcOrd="0" destOrd="0" presId="urn:microsoft.com/office/officeart/2005/8/layout/hierarchy1"/>
    <dgm:cxn modelId="{F2F5A4F2-EC76-405E-8213-2366013CD0E6}" srcId="{98B863EB-2078-46E1-A8FC-530FC767F2FA}" destId="{2822B53F-B7B2-4D34-BE52-BAEA312FDE9C}" srcOrd="2" destOrd="0" parTransId="{E8869788-4318-4A9B-904E-FA0158A2A080}" sibTransId="{17813DE4-60E8-46CA-AB66-B18EE290C8AF}"/>
    <dgm:cxn modelId="{01431D66-06CE-4FE7-A1F1-AE8E5DD036A7}" type="presParOf" srcId="{333754DF-7522-4315-9419-5C666CDA6E4A}" destId="{B66160F0-B22C-4E04-AAAD-84EB5EF3F03F}" srcOrd="0" destOrd="0" presId="urn:microsoft.com/office/officeart/2005/8/layout/hierarchy1"/>
    <dgm:cxn modelId="{E226E5B2-B468-44F2-9FCB-8D685559CF6C}" type="presParOf" srcId="{B66160F0-B22C-4E04-AAAD-84EB5EF3F03F}" destId="{B8ACBABC-F5A6-48F6-AD6B-6B71D7BE3F6A}" srcOrd="0" destOrd="0" presId="urn:microsoft.com/office/officeart/2005/8/layout/hierarchy1"/>
    <dgm:cxn modelId="{5EED3763-00AB-461A-9E43-69D539529DB3}" type="presParOf" srcId="{B8ACBABC-F5A6-48F6-AD6B-6B71D7BE3F6A}" destId="{E9178A28-DDD7-4F2A-AA8E-75484288B451}" srcOrd="0" destOrd="0" presId="urn:microsoft.com/office/officeart/2005/8/layout/hierarchy1"/>
    <dgm:cxn modelId="{FBD7BE01-AEC2-41D4-B772-01821C2BBCD5}" type="presParOf" srcId="{B8ACBABC-F5A6-48F6-AD6B-6B71D7BE3F6A}" destId="{AA187AAB-D9AA-4CD1-B2C6-C57979566083}" srcOrd="1" destOrd="0" presId="urn:microsoft.com/office/officeart/2005/8/layout/hierarchy1"/>
    <dgm:cxn modelId="{34926908-1BFF-48AC-9BAE-7986E53FE817}" type="presParOf" srcId="{B66160F0-B22C-4E04-AAAD-84EB5EF3F03F}" destId="{4C81E183-CA1C-4C01-A7FA-2CC7C1116D99}" srcOrd="1" destOrd="0" presId="urn:microsoft.com/office/officeart/2005/8/layout/hierarchy1"/>
    <dgm:cxn modelId="{6F71E36A-E073-4D54-B43B-9B3C7E6826A2}" type="presParOf" srcId="{333754DF-7522-4315-9419-5C666CDA6E4A}" destId="{B429FD40-93F8-4593-9320-E44C097B2D71}" srcOrd="1" destOrd="0" presId="urn:microsoft.com/office/officeart/2005/8/layout/hierarchy1"/>
    <dgm:cxn modelId="{6299CAF4-7979-4588-BD85-53969B026F88}" type="presParOf" srcId="{B429FD40-93F8-4593-9320-E44C097B2D71}" destId="{77206217-965C-4AB5-8FFC-837D9F6C0578}" srcOrd="0" destOrd="0" presId="urn:microsoft.com/office/officeart/2005/8/layout/hierarchy1"/>
    <dgm:cxn modelId="{47028C21-481C-4A67-B57A-488BFD55E7DA}" type="presParOf" srcId="{77206217-965C-4AB5-8FFC-837D9F6C0578}" destId="{48336326-8EC0-4649-8DF0-E813EFD87556}" srcOrd="0" destOrd="0" presId="urn:microsoft.com/office/officeart/2005/8/layout/hierarchy1"/>
    <dgm:cxn modelId="{37F8679E-0491-4475-98FB-9AEB9E828FA4}" type="presParOf" srcId="{77206217-965C-4AB5-8FFC-837D9F6C0578}" destId="{FDE744DF-1B11-4938-BF3C-AFCA6E34B66B}" srcOrd="1" destOrd="0" presId="urn:microsoft.com/office/officeart/2005/8/layout/hierarchy1"/>
    <dgm:cxn modelId="{F64B3E3B-4F9C-4B5C-B46B-0B7300D0F5FC}" type="presParOf" srcId="{B429FD40-93F8-4593-9320-E44C097B2D71}" destId="{E5259F19-3458-498B-8BCC-C4A659DF7728}" srcOrd="1" destOrd="0" presId="urn:microsoft.com/office/officeart/2005/8/layout/hierarchy1"/>
    <dgm:cxn modelId="{2A0CDD75-6327-4CC4-86F2-5C2FEAF645FA}" type="presParOf" srcId="{333754DF-7522-4315-9419-5C666CDA6E4A}" destId="{9D16C3DF-94E4-4BDB-853B-BEE080DD67DF}" srcOrd="2" destOrd="0" presId="urn:microsoft.com/office/officeart/2005/8/layout/hierarchy1"/>
    <dgm:cxn modelId="{9881167B-8672-4937-AF91-D40609F4A6C2}" type="presParOf" srcId="{9D16C3DF-94E4-4BDB-853B-BEE080DD67DF}" destId="{51052A40-97EE-4C2C-B6AA-41FD4C295B1B}" srcOrd="0" destOrd="0" presId="urn:microsoft.com/office/officeart/2005/8/layout/hierarchy1"/>
    <dgm:cxn modelId="{B30A00A0-1953-45BA-9ADA-F1AFF1CD9968}" type="presParOf" srcId="{51052A40-97EE-4C2C-B6AA-41FD4C295B1B}" destId="{FF7C1967-AED4-4EC6-B649-D78677D28612}" srcOrd="0" destOrd="0" presId="urn:microsoft.com/office/officeart/2005/8/layout/hierarchy1"/>
    <dgm:cxn modelId="{A87C747D-58C2-40D0-ACC8-DB8019A62AC3}" type="presParOf" srcId="{51052A40-97EE-4C2C-B6AA-41FD4C295B1B}" destId="{0A88E15B-E2D0-44DF-9E20-2DFAAB584E82}" srcOrd="1" destOrd="0" presId="urn:microsoft.com/office/officeart/2005/8/layout/hierarchy1"/>
    <dgm:cxn modelId="{56AB6982-0D19-4CD6-A6DA-5C732EF76C4D}" type="presParOf" srcId="{9D16C3DF-94E4-4BDB-853B-BEE080DD67DF}" destId="{69548BAE-05F7-4A42-A3CE-B9228331B4B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397CD4-2992-4E6B-A5A4-347B4FC54B0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81DCCCB-18B8-4F59-BB6F-C79F43F2D440}">
      <dgm:prSet/>
      <dgm:spPr/>
      <dgm:t>
        <a:bodyPr/>
        <a:lstStyle/>
        <a:p>
          <a:r>
            <a:rPr lang="en-US"/>
            <a:t>Implementation of N-gram Model.</a:t>
          </a:r>
        </a:p>
      </dgm:t>
    </dgm:pt>
    <dgm:pt modelId="{8681F3E7-48DD-4915-9589-237301C83E10}" type="parTrans" cxnId="{35C31D78-6C00-4783-8BB8-FEB870E7E6B0}">
      <dgm:prSet/>
      <dgm:spPr/>
      <dgm:t>
        <a:bodyPr/>
        <a:lstStyle/>
        <a:p>
          <a:endParaRPr lang="en-US"/>
        </a:p>
      </dgm:t>
    </dgm:pt>
    <dgm:pt modelId="{4EAF11A2-9330-4C3A-9144-C43EDA46E233}" type="sibTrans" cxnId="{35C31D78-6C00-4783-8BB8-FEB870E7E6B0}">
      <dgm:prSet/>
      <dgm:spPr/>
      <dgm:t>
        <a:bodyPr/>
        <a:lstStyle/>
        <a:p>
          <a:endParaRPr lang="en-US"/>
        </a:p>
      </dgm:t>
    </dgm:pt>
    <dgm:pt modelId="{419CA30A-CF34-4B0D-9745-96B702E7AD31}">
      <dgm:prSet/>
      <dgm:spPr/>
      <dgm:t>
        <a:bodyPr/>
        <a:lstStyle/>
        <a:p>
          <a:r>
            <a:rPr lang="en-US"/>
            <a:t>Show Correct Words in JTextArea(word add to GUI).</a:t>
          </a:r>
        </a:p>
      </dgm:t>
    </dgm:pt>
    <dgm:pt modelId="{A8A973BE-71C3-4E10-9ABB-33CEB08E9BA9}" type="parTrans" cxnId="{EDF66472-110D-4BA7-B61D-6AE5B7754912}">
      <dgm:prSet/>
      <dgm:spPr/>
      <dgm:t>
        <a:bodyPr/>
        <a:lstStyle/>
        <a:p>
          <a:endParaRPr lang="en-US"/>
        </a:p>
      </dgm:t>
    </dgm:pt>
    <dgm:pt modelId="{7E19C42B-D1E7-4EDB-9D70-6FEC2B57051F}" type="sibTrans" cxnId="{EDF66472-110D-4BA7-B61D-6AE5B7754912}">
      <dgm:prSet/>
      <dgm:spPr/>
      <dgm:t>
        <a:bodyPr/>
        <a:lstStyle/>
        <a:p>
          <a:endParaRPr lang="en-US"/>
        </a:p>
      </dgm:t>
    </dgm:pt>
    <dgm:pt modelId="{8E95ED97-A4C2-43EC-9BD7-DE70769BD9CF}" type="pres">
      <dgm:prSet presAssocID="{69397CD4-2992-4E6B-A5A4-347B4FC54B0D}" presName="linear" presStyleCnt="0">
        <dgm:presLayoutVars>
          <dgm:animLvl val="lvl"/>
          <dgm:resizeHandles val="exact"/>
        </dgm:presLayoutVars>
      </dgm:prSet>
      <dgm:spPr/>
    </dgm:pt>
    <dgm:pt modelId="{D9316DA6-991D-4A60-B84A-2DA3DBD25795}" type="pres">
      <dgm:prSet presAssocID="{A81DCCCB-18B8-4F59-BB6F-C79F43F2D44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51BCC0D-6076-45D8-8819-D18C6955B6BF}" type="pres">
      <dgm:prSet presAssocID="{4EAF11A2-9330-4C3A-9144-C43EDA46E233}" presName="spacer" presStyleCnt="0"/>
      <dgm:spPr/>
    </dgm:pt>
    <dgm:pt modelId="{7D1665AF-A483-4C03-AE0B-C13E91990DDA}" type="pres">
      <dgm:prSet presAssocID="{419CA30A-CF34-4B0D-9745-96B702E7AD3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08EA102-4D2C-4C83-BF1A-FBA3B893FB85}" type="presOf" srcId="{419CA30A-CF34-4B0D-9745-96B702E7AD31}" destId="{7D1665AF-A483-4C03-AE0B-C13E91990DDA}" srcOrd="0" destOrd="0" presId="urn:microsoft.com/office/officeart/2005/8/layout/vList2"/>
    <dgm:cxn modelId="{3B1A083F-329D-4428-94BD-508655C60A99}" type="presOf" srcId="{69397CD4-2992-4E6B-A5A4-347B4FC54B0D}" destId="{8E95ED97-A4C2-43EC-9BD7-DE70769BD9CF}" srcOrd="0" destOrd="0" presId="urn:microsoft.com/office/officeart/2005/8/layout/vList2"/>
    <dgm:cxn modelId="{EDF66472-110D-4BA7-B61D-6AE5B7754912}" srcId="{69397CD4-2992-4E6B-A5A4-347B4FC54B0D}" destId="{419CA30A-CF34-4B0D-9745-96B702E7AD31}" srcOrd="1" destOrd="0" parTransId="{A8A973BE-71C3-4E10-9ABB-33CEB08E9BA9}" sibTransId="{7E19C42B-D1E7-4EDB-9D70-6FEC2B57051F}"/>
    <dgm:cxn modelId="{35C31D78-6C00-4783-8BB8-FEB870E7E6B0}" srcId="{69397CD4-2992-4E6B-A5A4-347B4FC54B0D}" destId="{A81DCCCB-18B8-4F59-BB6F-C79F43F2D440}" srcOrd="0" destOrd="0" parTransId="{8681F3E7-48DD-4915-9589-237301C83E10}" sibTransId="{4EAF11A2-9330-4C3A-9144-C43EDA46E233}"/>
    <dgm:cxn modelId="{287103FB-5A83-4B22-BD7B-86FC34961B7B}" type="presOf" srcId="{A81DCCCB-18B8-4F59-BB6F-C79F43F2D440}" destId="{D9316DA6-991D-4A60-B84A-2DA3DBD25795}" srcOrd="0" destOrd="0" presId="urn:microsoft.com/office/officeart/2005/8/layout/vList2"/>
    <dgm:cxn modelId="{82E6C316-1064-4494-951F-BABE1FBF2ABD}" type="presParOf" srcId="{8E95ED97-A4C2-43EC-9BD7-DE70769BD9CF}" destId="{D9316DA6-991D-4A60-B84A-2DA3DBD25795}" srcOrd="0" destOrd="0" presId="urn:microsoft.com/office/officeart/2005/8/layout/vList2"/>
    <dgm:cxn modelId="{0E50AFD0-2E36-43EC-A996-312E68C791CA}" type="presParOf" srcId="{8E95ED97-A4C2-43EC-9BD7-DE70769BD9CF}" destId="{D51BCC0D-6076-45D8-8819-D18C6955B6BF}" srcOrd="1" destOrd="0" presId="urn:microsoft.com/office/officeart/2005/8/layout/vList2"/>
    <dgm:cxn modelId="{A9B4A041-0CED-4635-B7F9-87DE995AFDFB}" type="presParOf" srcId="{8E95ED97-A4C2-43EC-9BD7-DE70769BD9CF}" destId="{7D1665AF-A483-4C03-AE0B-C13E91990DD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34C8-E334-45FA-AD5C-94EE0A7D418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4B0D5F-43BC-4BAC-9319-2CCC05972072}">
      <dsp:nvSpPr>
        <dsp:cNvPr id="0" name=""/>
        <dsp:cNvSpPr/>
      </dsp:nvSpPr>
      <dsp:spPr>
        <a:xfrm>
          <a:off x="0" y="0"/>
          <a:ext cx="10515600" cy="1006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Text Editing </a:t>
          </a:r>
          <a:r>
            <a:rPr lang="en-US" sz="2800" kern="1200" dirty="0"/>
            <a:t>: create, edit, and delete text within the editor.</a:t>
          </a:r>
        </a:p>
      </dsp:txBody>
      <dsp:txXfrm>
        <a:off x="0" y="0"/>
        <a:ext cx="10515600" cy="1006077"/>
      </dsp:txXfrm>
    </dsp:sp>
    <dsp:sp modelId="{E783F228-EE8A-49C9-9037-5F6CB2DCD220}">
      <dsp:nvSpPr>
        <dsp:cNvPr id="0" name=""/>
        <dsp:cNvSpPr/>
      </dsp:nvSpPr>
      <dsp:spPr>
        <a:xfrm>
          <a:off x="0" y="1006078"/>
          <a:ext cx="10515600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7AB65A-8DFD-4684-99F8-0AC73C28F125}">
      <dsp:nvSpPr>
        <dsp:cNvPr id="0" name=""/>
        <dsp:cNvSpPr/>
      </dsp:nvSpPr>
      <dsp:spPr>
        <a:xfrm>
          <a:off x="0" y="1006077"/>
          <a:ext cx="10515600" cy="1006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Save</a:t>
          </a:r>
          <a:r>
            <a:rPr lang="en-US" sz="2800" kern="1200"/>
            <a:t> : Provide functionality to save  a file.</a:t>
          </a:r>
        </a:p>
      </dsp:txBody>
      <dsp:txXfrm>
        <a:off x="0" y="1006077"/>
        <a:ext cx="10515600" cy="1006077"/>
      </dsp:txXfrm>
    </dsp:sp>
    <dsp:sp modelId="{ACD3A7D8-8C00-4F08-8E69-D4EAAB6A6507}">
      <dsp:nvSpPr>
        <dsp:cNvPr id="0" name=""/>
        <dsp:cNvSpPr/>
      </dsp:nvSpPr>
      <dsp:spPr>
        <a:xfrm>
          <a:off x="0" y="2012156"/>
          <a:ext cx="10515600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976655-330F-4071-A446-155EBE6E2293}">
      <dsp:nvSpPr>
        <dsp:cNvPr id="0" name=""/>
        <dsp:cNvSpPr/>
      </dsp:nvSpPr>
      <dsp:spPr>
        <a:xfrm>
          <a:off x="0" y="2012155"/>
          <a:ext cx="10515600" cy="1006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Spell Check and Auto-Correction</a:t>
          </a:r>
          <a:r>
            <a:rPr lang="en-US" sz="2800" kern="1200"/>
            <a:t>: Check for misspelled words and offer suggestions for corrections.</a:t>
          </a:r>
        </a:p>
      </dsp:txBody>
      <dsp:txXfrm>
        <a:off x="0" y="2012155"/>
        <a:ext cx="10515600" cy="1006077"/>
      </dsp:txXfrm>
    </dsp:sp>
    <dsp:sp modelId="{F70CA0F7-7D00-41DE-89A4-E0086A7862DA}">
      <dsp:nvSpPr>
        <dsp:cNvPr id="0" name=""/>
        <dsp:cNvSpPr/>
      </dsp:nvSpPr>
      <dsp:spPr>
        <a:xfrm>
          <a:off x="0" y="3018234"/>
          <a:ext cx="10515600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C6B8DBC-9AA4-4B4B-8884-740B29EDFFC8}">
      <dsp:nvSpPr>
        <dsp:cNvPr id="0" name=""/>
        <dsp:cNvSpPr/>
      </dsp:nvSpPr>
      <dsp:spPr>
        <a:xfrm>
          <a:off x="0" y="3018233"/>
          <a:ext cx="10515600" cy="1006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/>
            <a:t>Next Word Prediction</a:t>
          </a:r>
          <a:r>
            <a:rPr lang="en-US" sz="2800" kern="1200"/>
            <a:t>: Predict the next word based on the context of the text.</a:t>
          </a:r>
        </a:p>
      </dsp:txBody>
      <dsp:txXfrm>
        <a:off x="0" y="3018233"/>
        <a:ext cx="10515600" cy="10060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5CACF-A680-4B66-9F78-B193B3F622DE}">
      <dsp:nvSpPr>
        <dsp:cNvPr id="0" name=""/>
        <dsp:cNvSpPr/>
      </dsp:nvSpPr>
      <dsp:spPr>
        <a:xfrm>
          <a:off x="0" y="60819"/>
          <a:ext cx="6589260" cy="16287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JAVA SWING</a:t>
          </a:r>
        </a:p>
      </dsp:txBody>
      <dsp:txXfrm>
        <a:off x="79508" y="140327"/>
        <a:ext cx="6430244" cy="1469715"/>
      </dsp:txXfrm>
    </dsp:sp>
    <dsp:sp modelId="{2D05FC70-0077-4697-9C39-3A75D26E7277}">
      <dsp:nvSpPr>
        <dsp:cNvPr id="0" name=""/>
        <dsp:cNvSpPr/>
      </dsp:nvSpPr>
      <dsp:spPr>
        <a:xfrm>
          <a:off x="0" y="1807630"/>
          <a:ext cx="6589260" cy="1628731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N-gram model</a:t>
          </a:r>
        </a:p>
      </dsp:txBody>
      <dsp:txXfrm>
        <a:off x="79508" y="1887138"/>
        <a:ext cx="6430244" cy="1469715"/>
      </dsp:txXfrm>
    </dsp:sp>
    <dsp:sp modelId="{88492189-A49C-4F71-8749-B326E7D8DB79}">
      <dsp:nvSpPr>
        <dsp:cNvPr id="0" name=""/>
        <dsp:cNvSpPr/>
      </dsp:nvSpPr>
      <dsp:spPr>
        <a:xfrm>
          <a:off x="0" y="3554442"/>
          <a:ext cx="6589260" cy="162873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Levenshtien edit distance algorithm</a:t>
          </a:r>
        </a:p>
      </dsp:txBody>
      <dsp:txXfrm>
        <a:off x="79508" y="3633950"/>
        <a:ext cx="6430244" cy="14697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C0816D-F3C8-43DF-90CB-E879FEF4389D}">
      <dsp:nvSpPr>
        <dsp:cNvPr id="0" name=""/>
        <dsp:cNvSpPr/>
      </dsp:nvSpPr>
      <dsp:spPr>
        <a:xfrm>
          <a:off x="0" y="1440131"/>
          <a:ext cx="1484456" cy="942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403A7-1ACF-4FBE-AD46-43E91D30BCFC}">
      <dsp:nvSpPr>
        <dsp:cNvPr id="0" name=""/>
        <dsp:cNvSpPr/>
      </dsp:nvSpPr>
      <dsp:spPr>
        <a:xfrm>
          <a:off x="164939" y="1596823"/>
          <a:ext cx="1484456" cy="942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Example of minimum edit distance:</a:t>
          </a:r>
          <a:endParaRPr lang="en-US" sz="1700" kern="1200"/>
        </a:p>
      </dsp:txBody>
      <dsp:txXfrm>
        <a:off x="192548" y="1624432"/>
        <a:ext cx="1429238" cy="887411"/>
      </dsp:txXfrm>
    </dsp:sp>
    <dsp:sp modelId="{BCD39C49-0A65-4734-8B64-DF56C60FB917}">
      <dsp:nvSpPr>
        <dsp:cNvPr id="0" name=""/>
        <dsp:cNvSpPr/>
      </dsp:nvSpPr>
      <dsp:spPr>
        <a:xfrm>
          <a:off x="1814335" y="1440131"/>
          <a:ext cx="1484456" cy="942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431CB-15D1-4263-B6FF-19438EE166A6}">
      <dsp:nvSpPr>
        <dsp:cNvPr id="0" name=""/>
        <dsp:cNvSpPr/>
      </dsp:nvSpPr>
      <dsp:spPr>
        <a:xfrm>
          <a:off x="1979274" y="1596823"/>
          <a:ext cx="1484456" cy="942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monkey and money</a:t>
          </a:r>
        </a:p>
      </dsp:txBody>
      <dsp:txXfrm>
        <a:off x="2006883" y="1624432"/>
        <a:ext cx="1429238" cy="887411"/>
      </dsp:txXfrm>
    </dsp:sp>
    <dsp:sp modelId="{54390A5A-FC99-4729-BAA8-B8F04D5E19F6}">
      <dsp:nvSpPr>
        <dsp:cNvPr id="0" name=""/>
        <dsp:cNvSpPr/>
      </dsp:nvSpPr>
      <dsp:spPr>
        <a:xfrm>
          <a:off x="3628670" y="1440131"/>
          <a:ext cx="1484456" cy="9426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26874-9E7A-49D5-B2C1-8F2F17242797}">
      <dsp:nvSpPr>
        <dsp:cNvPr id="0" name=""/>
        <dsp:cNvSpPr/>
      </dsp:nvSpPr>
      <dsp:spPr>
        <a:xfrm>
          <a:off x="3793609" y="1596823"/>
          <a:ext cx="1484456" cy="94262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Intention &amp; Execution:</a:t>
          </a:r>
        </a:p>
      </dsp:txBody>
      <dsp:txXfrm>
        <a:off x="3821218" y="1624432"/>
        <a:ext cx="1429238" cy="8874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09B2C-7327-40A0-90DB-8EEBF914F780}">
      <dsp:nvSpPr>
        <dsp:cNvPr id="0" name=""/>
        <dsp:cNvSpPr/>
      </dsp:nvSpPr>
      <dsp:spPr>
        <a:xfrm>
          <a:off x="0" y="185212"/>
          <a:ext cx="527685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Example of minimum edit distance:</a:t>
          </a:r>
          <a:endParaRPr lang="en-US" sz="3000" kern="1200" dirty="0"/>
        </a:p>
      </dsp:txBody>
      <dsp:txXfrm>
        <a:off x="58257" y="243469"/>
        <a:ext cx="5160336" cy="1076886"/>
      </dsp:txXfrm>
    </dsp:sp>
    <dsp:sp modelId="{4580255E-C855-4F9C-8D70-A84820549BE7}">
      <dsp:nvSpPr>
        <dsp:cNvPr id="0" name=""/>
        <dsp:cNvSpPr/>
      </dsp:nvSpPr>
      <dsp:spPr>
        <a:xfrm>
          <a:off x="0" y="1405373"/>
          <a:ext cx="5276850" cy="1321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Intention &amp; Execution:</a:t>
          </a:r>
        </a:p>
      </dsp:txBody>
      <dsp:txXfrm>
        <a:off x="64532" y="1469905"/>
        <a:ext cx="5147786" cy="1192889"/>
      </dsp:txXfrm>
    </dsp:sp>
    <dsp:sp modelId="{3E25D656-EB4E-442F-A413-7B29077B08C6}">
      <dsp:nvSpPr>
        <dsp:cNvPr id="0" name=""/>
        <dsp:cNvSpPr/>
      </dsp:nvSpPr>
      <dsp:spPr>
        <a:xfrm>
          <a:off x="0" y="2737308"/>
          <a:ext cx="5276850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Monkey &amp; Money:</a:t>
          </a:r>
        </a:p>
      </dsp:txBody>
      <dsp:txXfrm>
        <a:off x="58257" y="2795565"/>
        <a:ext cx="5160336" cy="10768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78A28-DDD7-4F2A-AA8E-75484288B451}">
      <dsp:nvSpPr>
        <dsp:cNvPr id="0" name=""/>
        <dsp:cNvSpPr/>
      </dsp:nvSpPr>
      <dsp:spPr>
        <a:xfrm>
          <a:off x="0" y="1081170"/>
          <a:ext cx="2957512" cy="18780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87AAB-D9AA-4CD1-B2C6-C57979566083}">
      <dsp:nvSpPr>
        <dsp:cNvPr id="0" name=""/>
        <dsp:cNvSpPr/>
      </dsp:nvSpPr>
      <dsp:spPr>
        <a:xfrm>
          <a:off x="328612" y="139335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GUI Setup</a:t>
          </a:r>
          <a:r>
            <a:rPr lang="en-US" sz="2400" kern="1200" dirty="0"/>
            <a:t>: Completed the main application window and text editing area.</a:t>
          </a:r>
        </a:p>
      </dsp:txBody>
      <dsp:txXfrm>
        <a:off x="383617" y="1448357"/>
        <a:ext cx="2847502" cy="1768010"/>
      </dsp:txXfrm>
    </dsp:sp>
    <dsp:sp modelId="{48336326-8EC0-4649-8DF0-E813EFD87556}">
      <dsp:nvSpPr>
        <dsp:cNvPr id="0" name=""/>
        <dsp:cNvSpPr/>
      </dsp:nvSpPr>
      <dsp:spPr>
        <a:xfrm>
          <a:off x="3614737" y="1081170"/>
          <a:ext cx="2957512" cy="18780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744DF-1B11-4938-BF3C-AFCA6E34B66B}">
      <dsp:nvSpPr>
        <dsp:cNvPr id="0" name=""/>
        <dsp:cNvSpPr/>
      </dsp:nvSpPr>
      <dsp:spPr>
        <a:xfrm>
          <a:off x="3943350" y="139335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File Operations</a:t>
          </a:r>
          <a:r>
            <a:rPr lang="en-US" sz="2400" kern="1200"/>
            <a:t>: Users to create, open, and save files.</a:t>
          </a:r>
        </a:p>
      </dsp:txBody>
      <dsp:txXfrm>
        <a:off x="3998355" y="1448357"/>
        <a:ext cx="2847502" cy="1768010"/>
      </dsp:txXfrm>
    </dsp:sp>
    <dsp:sp modelId="{FF7C1967-AED4-4EC6-B649-D78677D28612}">
      <dsp:nvSpPr>
        <dsp:cNvPr id="0" name=""/>
        <dsp:cNvSpPr/>
      </dsp:nvSpPr>
      <dsp:spPr>
        <a:xfrm>
          <a:off x="7229475" y="1081170"/>
          <a:ext cx="2957512" cy="18780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8E15B-E2D0-44DF-9E20-2DFAAB584E82}">
      <dsp:nvSpPr>
        <dsp:cNvPr id="0" name=""/>
        <dsp:cNvSpPr/>
      </dsp:nvSpPr>
      <dsp:spPr>
        <a:xfrm>
          <a:off x="7558087" y="1393352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Spell-Check</a:t>
          </a:r>
          <a:r>
            <a:rPr lang="en-US" sz="2400" kern="1200"/>
            <a:t>: Fully Implemented.</a:t>
          </a:r>
        </a:p>
      </dsp:txBody>
      <dsp:txXfrm>
        <a:off x="7613092" y="1448357"/>
        <a:ext cx="2847502" cy="17680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316DA6-991D-4A60-B84A-2DA3DBD25795}">
      <dsp:nvSpPr>
        <dsp:cNvPr id="0" name=""/>
        <dsp:cNvSpPr/>
      </dsp:nvSpPr>
      <dsp:spPr>
        <a:xfrm>
          <a:off x="0" y="39868"/>
          <a:ext cx="6589260" cy="251732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Implementation of N-gram Model.</a:t>
          </a:r>
        </a:p>
      </dsp:txBody>
      <dsp:txXfrm>
        <a:off x="122886" y="162754"/>
        <a:ext cx="6343488" cy="2271556"/>
      </dsp:txXfrm>
    </dsp:sp>
    <dsp:sp modelId="{7D1665AF-A483-4C03-AE0B-C13E91990DDA}">
      <dsp:nvSpPr>
        <dsp:cNvPr id="0" name=""/>
        <dsp:cNvSpPr/>
      </dsp:nvSpPr>
      <dsp:spPr>
        <a:xfrm>
          <a:off x="0" y="2686796"/>
          <a:ext cx="6589260" cy="251732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Show Correct Words in JTextArea(word add to GUI).</a:t>
          </a:r>
        </a:p>
      </dsp:txBody>
      <dsp:txXfrm>
        <a:off x="122886" y="2809682"/>
        <a:ext cx="6343488" cy="2271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FB1BF-F221-46D6-AA8B-0DE00C82A7BA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914D2-D772-4ACC-9642-41A2B3BA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7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3A55-BD8E-43AB-92A0-89942D193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92012-487E-42A4-967E-15BF79A6F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CA85C-4188-495A-8B30-52010D88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5E17-3E96-47F6-8205-AD1CD4C06D9E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298B-7A6E-4C78-B1BB-DF3A42CC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71B3E-9797-4956-B1DF-E16F97BE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4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848D-ED92-4B55-93AB-619786F5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BDC73-25D9-48A9-BD66-CF78FDADE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16268-FF2C-4152-9DC4-CCDA4335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FD8D-20B8-4DF8-8E67-DD15B897BA3C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C7319-93AD-4CA6-A477-DD2CF042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0000-0818-4AD7-810B-0C4989A7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5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BC631-9762-40D6-9737-E2C230B64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43883-FB9E-4B19-B79B-82CE96451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E9F8A-3FFC-42F6-A904-E3E1A962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D7E2-90C1-468E-8247-1C65AE64F3F2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06B6-D9AD-42B1-9F53-26FBDC60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F017C-79F3-40D4-A9B1-3C3E9EE9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7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2163-95AA-4ADA-B942-A0B0DC1A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BB89-EC88-4720-9F32-C46A8D62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7B0D4-E9E9-43F1-B580-CEB1B2C7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A1B2-0E32-4B3E-970E-350212FF4944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7F20-424F-4A43-A8D1-67554D7A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7670C-9544-4619-8FCB-EC929AA5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9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A089-D10E-40FC-988E-A1DD6DE0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B596B-CF0E-4F39-868F-990CD197E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CE428-AC79-4202-9833-D24E1A7F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0606-4D89-43CB-A43D-EDA590B138BA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6DD34-5C65-4A98-AA23-B7158400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AA01-B8BA-4936-A8BA-1D3A5AC5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8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B0D4-FB8E-4D9E-ADA9-B09EC18B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C317-87BF-458E-8F24-450E4E0C3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E06C8-87FF-4B76-A9D6-D70756CE6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55F3-F05D-4190-8EE9-3B2BA98B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14DA-BA63-41A3-9D60-2BB9244A7C51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0AF9C-05B6-452C-80D0-CC4E519C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9B1A1-D4CB-42A9-8942-CCCE3BC8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6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B3A1-D865-457D-92DA-C0ACF2D2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0EA93-E328-4A07-A7A4-EC838A06B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B6768-5440-4474-BE45-C95C40F74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98536-32CC-42F0-8B23-3E7CF3B83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40BFD-9DCD-490F-9E15-BD27570FE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4A07F-8CAE-490B-B9F5-AD323281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1C2F-2335-42DE-AAE9-9C64B5ABB3DF}" type="datetime1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8B7DA-A4D7-411F-8004-729AAD35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ECA8F-2EE9-4BB1-BB8E-0625B48F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3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016C-5D86-4567-87F2-4B703E3A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A221A-2304-4060-94EB-4E1A0B27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2AE0-82FF-4B37-A6B2-DE2B60534801}" type="datetime1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EB62C-BB8D-4848-9F3D-027009B2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F521C-2BC2-49C0-9B62-6DAFC77C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2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78A4A-87D1-43BB-8AD3-94F35213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8256-A6AB-49D6-9B8A-9A28226EFDBE}" type="datetime1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0DECC-1198-40E6-A094-A8E738FE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38D5-87A3-47C0-83A4-0BEAE00B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5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4DBC-4AF6-4FEA-807C-E40C817C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9F9A5-D340-40AA-9821-E265D854F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BF8B9-1C8D-43AD-97B2-5F33A837D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54E27-4593-4019-B4BC-07606E25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A232-8B87-4EAE-9329-6996C414177D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BAA64-8BB9-49B9-80E2-B5CAD3FF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98022-B51C-48C1-8428-FDE3A6CF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9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BC59-523B-45E1-B312-73AB4DB2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AF73C-4881-4A2A-8D08-ED0347962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81386-3B9A-433A-9C7E-6252CEC4B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00B9B-A49A-46D2-8CF9-53D2DDCA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C0FC-7ABF-4675-B898-38DE82C1464B}" type="datetime1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17C26-1699-4F34-8C81-78200FFF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56A8E-85DA-4ADD-A059-0D037E5D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7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8572D-53CE-4F0D-A502-B2211883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B57E2-B2EA-4502-98EA-E7D8801F9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4858E-C60B-4B42-B653-80AEB3906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7897-785D-4597-909D-29B3F4832478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4F622-3C59-45D1-A5DD-3B2E1365A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B7E3F-2A7C-4FFB-B11E-42E5C8D41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ED4F-5446-4658-85D0-69765B8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13" Type="http://schemas.openxmlformats.org/officeDocument/2006/relationships/image" Target="../media/image5.png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156A8-6C69-479F-B9C5-E45091608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737" y="800122"/>
            <a:ext cx="9793357" cy="2387918"/>
          </a:xfrm>
        </p:spPr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PROJECT TITLE-INTELLIGENT NOTEPAD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5D9E2-E440-45AE-88BC-514AAB5FF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5035" y="3775080"/>
            <a:ext cx="5449982" cy="192198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Presented By</a:t>
            </a:r>
          </a:p>
          <a:p>
            <a:pPr algn="l"/>
            <a:r>
              <a:rPr lang="en-US" b="1" dirty="0">
                <a:solidFill>
                  <a:schemeClr val="tx2"/>
                </a:solidFill>
              </a:rPr>
              <a:t>Md: Sabbir Ahamed</a:t>
            </a:r>
          </a:p>
          <a:p>
            <a:pPr algn="l"/>
            <a:r>
              <a:rPr lang="en-US" b="1" dirty="0">
                <a:solidFill>
                  <a:schemeClr val="tx2"/>
                </a:solidFill>
              </a:rPr>
              <a:t>ID:ASH2225005M</a:t>
            </a: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40CF1-FAA5-44E0-8918-E37A3216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B466-447B-49E1-869D-EC9C3A3ACF9B}" type="datetime1">
              <a:rPr lang="en-US" smtClean="0"/>
              <a:t>10/27/2024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22F5DA-8B19-4C24-BF03-D2B19A6C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5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1136F2D-7C0F-4577-82E9-C1E213558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1928" y="819853"/>
            <a:ext cx="5278066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GUI setup and</a:t>
            </a:r>
          </a:p>
          <a:p>
            <a:pPr marL="0" indent="0">
              <a:buNone/>
            </a:pPr>
            <a:r>
              <a:rPr lang="en-US" sz="2000" b="1" dirty="0"/>
              <a:t>file operation: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Spell check: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5541C39E-77B2-4044-825B-93F38BDF6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991" y="428934"/>
            <a:ext cx="3816297" cy="267171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E381F3-D83E-4A17-88A3-AE0F0BEBA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686" y="3352521"/>
            <a:ext cx="4340602" cy="3076545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8F602-0628-469F-AC2D-1C5C9B95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8CCD-49E0-4F07-B11E-F6D4805C34FC}" type="datetime1">
              <a:rPr lang="en-US" smtClean="0"/>
              <a:t>10/27/2024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C7491-6A50-4F28-952B-34EF4F02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1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3B89-06BF-4733-949E-D404768A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 b="1" dirty="0"/>
              <a:t>FUTURE WORK</a:t>
            </a:r>
            <a:endParaRPr lang="en-US" b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4B2F95-F722-9787-9417-AF26A5798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410268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1037C-F070-4EE7-BA83-C74FE5D7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BB99-F336-4D4B-9A72-39D0B3CA30B4}" type="datetime1">
              <a:rPr lang="en-US" smtClean="0"/>
              <a:t>10/27/2024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AE050-F819-4C72-B2B8-51704C05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2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DAD7-939E-4F37-AF04-97C97695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7062" y="2824480"/>
            <a:ext cx="5877876" cy="20699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8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Q/A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71C68A-ACD8-4687-B164-3A416A74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EC671-BA61-4F15-BC92-BFC2E9F76A9B}" type="datetime1">
              <a:rPr lang="en-US" smtClean="0"/>
              <a:t>10/27/2024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1B2A9-12F8-495D-B405-6E6E0B3BC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61672-D3B9-4993-9DE7-8174ABE0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</a:rPr>
              <a:t>OVERVIEW</a:t>
            </a:r>
          </a:p>
        </p:txBody>
      </p:sp>
      <p:grpSp>
        <p:nvGrpSpPr>
          <p:cNvPr id="31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3441-E056-45B3-BD72-C8AFFD97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500" dirty="0">
                <a:solidFill>
                  <a:schemeClr val="tx2"/>
                </a:solidFill>
              </a:rPr>
              <a:t>Developing a Java Swing-based Notepad application that includes features such as creating, saving, and editing txt files. The application also integrates spell-checking and next word prediction functionality.</a:t>
            </a:r>
          </a:p>
        </p:txBody>
      </p:sp>
      <p:grpSp>
        <p:nvGrpSpPr>
          <p:cNvPr id="35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90E0E-9CEC-4A2B-A296-F489A75B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0233-BE08-4FFD-A0B7-017418E4B2E5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6E3DD-E5C0-405A-B8B6-CC370621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5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447D6B-077C-B171-013D-D4B720414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D1F67-CE1D-440C-9B3B-EDE1671B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FUNCTI0NALITY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E55933-9FB5-B6CF-15E5-91E255781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959070"/>
              </p:ext>
            </p:extLst>
          </p:nvPr>
        </p:nvGraphicFramePr>
        <p:xfrm>
          <a:off x="838200" y="2152650"/>
          <a:ext cx="10515600" cy="40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F9FCF-733E-42AC-AE72-B2F02193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AFAC-22A2-470E-829C-AB046243B206}" type="datetime1">
              <a:rPr lang="en-US" smtClean="0"/>
              <a:t>10/27/2024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D309D-8009-4D02-A65A-BCB3F272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8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47C2-E2B9-44DB-B25B-0F126CD48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 b="1" dirty="0"/>
              <a:t>LEARNT FOR THIS PROJECT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F433F70-BB95-A717-F36C-684853D6F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7206571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2D240-7C56-4392-B7A6-A5DE4EBD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C5EEA-0AF8-462B-B45B-442205F82013}" type="datetime1">
              <a:rPr lang="en-US" smtClean="0"/>
              <a:t>10/27/2024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B8605-8FD0-4EAF-90C9-32DE8B9A4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26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915F4-FC96-4791-B691-974B996C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7108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</a:rPr>
              <a:t>N-gram MODEL</a:t>
            </a: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2E28B-0EB4-4F46-8D9D-132E74268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226" y="1876425"/>
                <a:ext cx="9833548" cy="444033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500" b="1" dirty="0">
                    <a:solidFill>
                      <a:schemeClr val="tx2"/>
                    </a:solidFill>
                  </a:rPr>
                  <a:t>N-gram</a:t>
                </a:r>
                <a:r>
                  <a:rPr lang="en-US" sz="2500" dirty="0">
                    <a:solidFill>
                      <a:schemeClr val="tx2"/>
                    </a:solidFill>
                  </a:rPr>
                  <a:t>: sequence of n word. Like “he is a king”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100" dirty="0">
                    <a:solidFill>
                      <a:schemeClr val="tx2"/>
                    </a:solidFill>
                  </a:rPr>
                  <a:t>Unigram: (He)(is)(a)(king)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100" dirty="0">
                    <a:solidFill>
                      <a:schemeClr val="tx2"/>
                    </a:solidFill>
                  </a:rPr>
                  <a:t>Bigram: (he is)(is a)(a king)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sz="2100" dirty="0">
                    <a:solidFill>
                      <a:schemeClr val="tx2"/>
                    </a:solidFill>
                  </a:rPr>
                  <a:t>Trigram</a:t>
                </a:r>
                <a:r>
                  <a:rPr lang="en-US" sz="2100" dirty="0">
                    <a:solidFill>
                      <a:schemeClr val="tx2"/>
                    </a:solidFill>
                    <a:sym typeface="Wingdings" panose="05000000000000000000" pitchFamily="2" charset="2"/>
                  </a:rPr>
                  <a:t>: (he is a)(is a king)</a:t>
                </a:r>
              </a:p>
              <a:p>
                <a:r>
                  <a:rPr lang="en-US" sz="2500" dirty="0">
                    <a:solidFill>
                      <a:schemeClr val="tx2"/>
                    </a:solidFill>
                  </a:rPr>
                  <a:t>N-gram model work on probability theory, “Bayes rule”</a:t>
                </a:r>
              </a:p>
              <a:p>
                <a:pPr marL="457200" lvl="1" indent="0">
                  <a:buNone/>
                </a:pPr>
                <a:r>
                  <a:rPr lang="en-US" sz="2100" dirty="0">
                    <a:solidFill>
                      <a:schemeClr val="tx2"/>
                    </a:solidFill>
                  </a:rPr>
                  <a:t>Bayes rule=P(A|B)=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1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1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en-US" sz="2100">
                            <a:solidFill>
                              <a:schemeClr val="tx2"/>
                            </a:solidFill>
                          </a:rPr>
                          <m:t> </m:t>
                        </m:r>
                        <m:r>
                          <a:rPr lang="en-US" sz="21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1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1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1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1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1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100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500" b="1" dirty="0">
                    <a:solidFill>
                      <a:schemeClr val="tx2"/>
                    </a:solidFill>
                  </a:rPr>
                  <a:t>Unigram probability </a:t>
                </a:r>
                <a:r>
                  <a:rPr lang="en-US" sz="2500" dirty="0">
                    <a:solidFill>
                      <a:schemeClr val="tx2"/>
                    </a:solidFill>
                  </a:rPr>
                  <a:t>P(W)=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𝐶𝑜𝑢𝑛𝑡</m:t>
                        </m:r>
                        <m:r>
                          <a:rPr lang="en-US" sz="25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5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5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500" dirty="0">
                  <a:solidFill>
                    <a:schemeClr val="tx2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500" b="1" dirty="0">
                    <a:solidFill>
                      <a:schemeClr val="tx2"/>
                    </a:solidFill>
                  </a:rPr>
                  <a:t>Bigram probability </a:t>
                </a:r>
                <a:r>
                  <a:rPr lang="en-US" sz="2500" dirty="0">
                    <a:solidFill>
                      <a:schemeClr val="tx2"/>
                    </a:solidFill>
                  </a:rPr>
                  <a:t>P(W</a:t>
                </a:r>
                <a14:m>
                  <m:oMath xmlns:m="http://schemas.openxmlformats.org/officeDocument/2006/math">
                    <m:r>
                      <a:rPr lang="en-US" sz="2500" i="1" baseline="-20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500" dirty="0">
                    <a:solidFill>
                      <a:schemeClr val="tx2"/>
                    </a:solidFill>
                  </a:rPr>
                  <a:t>| W</a:t>
                </a:r>
                <a14:m>
                  <m:oMath xmlns:m="http://schemas.openxmlformats.org/officeDocument/2006/math">
                    <m:r>
                      <a:rPr lang="en-US" sz="2500" i="1" baseline="-20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baseline="-20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500" dirty="0">
                    <a:solidFill>
                      <a:schemeClr val="tx2"/>
                    </a:solidFill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𝐶𝑜𝑢𝑛𝑡</m:t>
                        </m:r>
                        <m:r>
                          <a:rPr lang="en-US" sz="25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500" b="0" i="1" baseline="-2000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500" b="0" i="1" baseline="-2000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−1 ,</m:t>
                        </m:r>
                        <m:r>
                          <a:rPr lang="en-US" sz="2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500" b="0" i="1" baseline="-2000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)</m:t>
                        </m:r>
                      </m:num>
                      <m:den>
                        <m:r>
                          <a:rPr lang="en-US" sz="25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5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baseline="-2000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500" b="0" i="1" baseline="-2000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−1 )</m:t>
                        </m:r>
                      </m:den>
                    </m:f>
                  </m:oMath>
                </a14:m>
                <a:r>
                  <a:rPr lang="en-US" sz="2500" dirty="0">
                    <a:solidFill>
                      <a:schemeClr val="tx2"/>
                    </a:solidFill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500" b="1" dirty="0">
                    <a:solidFill>
                      <a:schemeClr val="tx2"/>
                    </a:solidFill>
                  </a:rPr>
                  <a:t>Trigram Probability </a:t>
                </a:r>
                <a:r>
                  <a:rPr lang="en-US" sz="2500" dirty="0">
                    <a:solidFill>
                      <a:schemeClr val="tx2"/>
                    </a:solidFill>
                  </a:rPr>
                  <a:t>P(W</a:t>
                </a:r>
                <a14:m>
                  <m:oMath xmlns:m="http://schemas.openxmlformats.org/officeDocument/2006/math">
                    <m:r>
                      <a:rPr lang="en-US" sz="2500" i="1" baseline="-20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500" dirty="0">
                    <a:solidFill>
                      <a:schemeClr val="tx2"/>
                    </a:solidFill>
                  </a:rPr>
                  <a:t>| W</a:t>
                </a:r>
                <a14:m>
                  <m:oMath xmlns:m="http://schemas.openxmlformats.org/officeDocument/2006/math">
                    <m:r>
                      <a:rPr lang="en-US" sz="2500" b="0" i="1" baseline="-20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b="0" i="1" baseline="-200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−2 ,</m:t>
                    </m:r>
                    <m:r>
                      <a:rPr lang="en-US" sz="25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500" i="1" baseline="-20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500" i="1" baseline="-2000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500" dirty="0">
                    <a:solidFill>
                      <a:schemeClr val="tx2"/>
                    </a:solidFill>
                  </a:rPr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𝐶𝑜𝑢𝑛𝑡</m:t>
                        </m:r>
                        <m:r>
                          <a:rPr lang="en-US" sz="25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500" b="0" i="1" baseline="-2000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500" b="0" i="1" baseline="-2000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−2 ,</m:t>
                        </m:r>
                        <m:r>
                          <a:rPr lang="en-US" sz="25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500" b="0" i="1" baseline="-2000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500" b="0" i="1" baseline="-2000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−1 ,</m:t>
                        </m:r>
                        <m:r>
                          <a:rPr lang="en-US" sz="2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5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baseline="-2000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5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5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5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𝑊𝑖</m:t>
                        </m:r>
                        <m:r>
                          <a:rPr lang="en-US" sz="2500" b="0" i="1" baseline="-2000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−2 ,</m:t>
                        </m:r>
                        <m:r>
                          <a:rPr lang="en-US" sz="25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sz="2500" b="0" i="1" baseline="-2000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500" b="0" i="1" baseline="-20000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−1 )</m:t>
                        </m:r>
                      </m:den>
                    </m:f>
                  </m:oMath>
                </a14:m>
                <a:endParaRPr lang="en-US" sz="25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2E28B-0EB4-4F46-8D9D-132E74268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226" y="1876425"/>
                <a:ext cx="9833548" cy="4440334"/>
              </a:xfrm>
              <a:blipFill>
                <a:blip r:embed="rId2"/>
                <a:stretch>
                  <a:fillRect l="-1053" t="-2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A90F1-F9F7-45AC-A833-19E2F5BE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61084-6F4F-4769-88EA-6EAA3AE8A2E6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6F8F6-A534-456C-8D2C-08676D01F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3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35C68-D71C-4B76-9CB3-D4FA00A1AD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6825"/>
                <a:ext cx="10515600" cy="49101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b="1" dirty="0"/>
                  <a:t>Suppose we have a txt file:</a:t>
                </a:r>
              </a:p>
              <a:p>
                <a:pPr marL="0" indent="0">
                  <a:buNone/>
                </a:pPr>
                <a:r>
                  <a:rPr lang="en-US" sz="2500" dirty="0">
                    <a:solidFill>
                      <a:schemeClr val="accent1"/>
                    </a:solidFill>
                  </a:rPr>
                  <a:t>The boy bought the chocolate. The girl ate the chocolate. The girl played with the toy.</a:t>
                </a:r>
              </a:p>
              <a:p>
                <a:r>
                  <a:rPr lang="en-US" sz="2500" dirty="0"/>
                  <a:t>Unigram P(boy | the)=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𝑏𝑜𝑦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5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500" b="0" i="1" dirty="0" smtClean="0">
                        <a:latin typeface="Cambria Math" panose="02040503050406030204" pitchFamily="18" charset="0"/>
                      </a:rPr>
                      <m:t>=0.1666…</m:t>
                    </m:r>
                  </m:oMath>
                </a14:m>
                <a:endParaRPr lang="en-US" sz="2500" b="0" dirty="0"/>
              </a:p>
              <a:p>
                <a:r>
                  <a:rPr lang="en-US" sz="2500" dirty="0"/>
                  <a:t>Likely P(girl|the)=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=0.333…</m:t>
                    </m:r>
                  </m:oMath>
                </a14:m>
                <a:endParaRPr lang="en-US" sz="2500" dirty="0"/>
              </a:p>
              <a:p>
                <a:r>
                  <a:rPr lang="en-US" sz="2500" dirty="0"/>
                  <a:t>Unigram P(bought | the, girl)=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𝑔𝑖𝑟𝑙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𝑏𝑜𝑢𝑔h𝑡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𝑔𝑖𝑟𝑙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5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5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500" b="0" dirty="0"/>
              </a:p>
              <a:p>
                <a:r>
                  <a:rPr lang="en-US" sz="2500" dirty="0"/>
                  <a:t>Likely P(bought | the, boy)=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𝑏𝑜𝑦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𝑏𝑜𝑢𝑔h𝑡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𝑏𝑜𝑦</m:t>
                        </m:r>
                        <m:r>
                          <a:rPr lang="en-US" sz="25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5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5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500" dirty="0"/>
              </a:p>
              <a:p>
                <a:r>
                  <a:rPr lang="en-US" sz="2500" dirty="0"/>
                  <a:t>Trigram P(the |the, girl, ate)=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500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500" b="0" i="1" dirty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E35C68-D71C-4B76-9CB3-D4FA00A1A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6825"/>
                <a:ext cx="10515600" cy="4910138"/>
              </a:xfrm>
              <a:blipFill>
                <a:blip r:embed="rId2"/>
                <a:stretch>
                  <a:fillRect l="-986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4735C-CA87-4E99-AF48-C04D5DFC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50497-02BB-41C5-BA0B-F6845AFD7B79}" type="datetime1">
              <a:rPr lang="en-US" smtClean="0"/>
              <a:t>10/27/2024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AA1E4-0168-431E-B151-CA6FE9A4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74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37903-8AAA-459F-BE19-6821DA89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Levenshtien edit distance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11021-2424-4954-BEAB-CC20DA508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Process of minimum edit distance:</a:t>
            </a:r>
          </a:p>
          <a:p>
            <a:pPr marL="0" indent="0">
              <a:buNone/>
            </a:pPr>
            <a:r>
              <a:rPr lang="en-US" b="1" dirty="0"/>
              <a:t>Step 1:</a:t>
            </a:r>
            <a:r>
              <a:rPr lang="en-US" dirty="0"/>
              <a:t>Check User Input: </a:t>
            </a:r>
          </a:p>
          <a:p>
            <a:pPr lvl="2"/>
            <a:r>
              <a:rPr lang="en-US" dirty="0"/>
              <a:t>If the user input matches a word in the dictionary, return the word as correct. Else, proceed to find the word in the dictionary with the minimum edit distance.</a:t>
            </a:r>
          </a:p>
          <a:p>
            <a:pPr marL="0" indent="0">
              <a:buNone/>
            </a:pPr>
            <a:r>
              <a:rPr lang="en-US" b="1" dirty="0"/>
              <a:t>Step 2:</a:t>
            </a:r>
            <a:r>
              <a:rPr lang="en-US" dirty="0"/>
              <a:t>Calculate Minimum Edit Distance help of Levenshtien edit           distance algorithm.</a:t>
            </a:r>
          </a:p>
          <a:p>
            <a:pPr marL="0" indent="0">
              <a:buNone/>
            </a:pPr>
            <a:r>
              <a:rPr lang="en-US" b="1" dirty="0"/>
              <a:t>Step 3:</a:t>
            </a:r>
            <a:r>
              <a:rPr lang="en-US" dirty="0"/>
              <a:t>Return Suggested Correction &amp; show display.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5941-67AF-44F4-9B25-2579143B8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D5CDD-BC2F-4EAC-941A-7CC1177B74D5}" type="datetime1">
              <a:rPr lang="en-US" smtClean="0"/>
              <a:t>10/27/2024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16E02-2F1A-4CD5-93EE-613F74C7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2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6" name="Rectangle 103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7" name="Group 103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8" name="Rectangle 104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69" name="Content Placeholder 2">
            <a:extLst>
              <a:ext uri="{FF2B5EF4-FFF2-40B4-BE49-F238E27FC236}">
                <a16:creationId xmlns:a16="http://schemas.microsoft.com/office/drawing/2014/main" id="{FD9F1AE8-772B-6C69-EFF7-53E7AEC8F5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8065" y="1291241"/>
          <a:ext cx="5278066" cy="397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70" name="Rectangle 104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1" name="Rectangle 10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75" name="Content Placeholder 2">
            <a:extLst>
              <a:ext uri="{FF2B5EF4-FFF2-40B4-BE49-F238E27FC236}">
                <a16:creationId xmlns:a16="http://schemas.microsoft.com/office/drawing/2014/main" id="{D7F82290-E1E6-7E0E-E5FD-EACD10E3783D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65653544"/>
              </p:ext>
            </p:extLst>
          </p:nvPr>
        </p:nvGraphicFramePr>
        <p:xfrm>
          <a:off x="858838" y="1111250"/>
          <a:ext cx="5276850" cy="3979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1032" name="Picture 8" descr="https://afteracademy.com/images/edit-distance-table2-908814ba9521ab10.png">
            <a:extLst>
              <a:ext uri="{FF2B5EF4-FFF2-40B4-BE49-F238E27FC236}">
                <a16:creationId xmlns:a16="http://schemas.microsoft.com/office/drawing/2014/main" id="{F3AD7663-B871-49D9-8A5B-3BA8BEAF3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0344" y="581892"/>
            <a:ext cx="4103591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2" name="Rectangle 104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minimum-edit-distance">
            <a:extLst>
              <a:ext uri="{FF2B5EF4-FFF2-40B4-BE49-F238E27FC236}">
                <a16:creationId xmlns:a16="http://schemas.microsoft.com/office/drawing/2014/main" id="{5034ACA5-8E7D-411E-9E1A-AA03D00A5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1829" y="3707894"/>
            <a:ext cx="2518756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0A426B-3110-42F7-83EA-AF4748D567AC}"/>
              </a:ext>
            </a:extLst>
          </p:cNvPr>
          <p:cNvSpPr txBox="1"/>
          <p:nvPr/>
        </p:nvSpPr>
        <p:spPr>
          <a:xfrm>
            <a:off x="5638800" y="2924175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63B52-D322-49DE-AF93-593CA0CF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F377-DC4A-4C81-822E-1F135A597C0F}" type="datetime1">
              <a:rPr lang="en-US" smtClean="0"/>
              <a:t>10/27/2024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28174B-C5B1-4D3F-B5C2-F3256C29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6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14D8C-E48C-4324-A34C-78DE7FA9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PROGESS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599E279-A555-893F-5810-A82A78F970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494948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D8C113-1ABB-4BF1-9853-1A0A8382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F60D-8470-42E2-9576-8C2447B69B2A}" type="datetime1">
              <a:rPr lang="en-US" smtClean="0"/>
              <a:t>10/27/2024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AC050-D568-46A8-BEEC-7035C979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51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500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PROJECT TITLE-INTELLIGENT NOTEPAD</vt:lpstr>
      <vt:lpstr>OVERVIEW</vt:lpstr>
      <vt:lpstr>FUNCTI0NALITY</vt:lpstr>
      <vt:lpstr>LEARNT FOR THIS PROJECT</vt:lpstr>
      <vt:lpstr>N-gram MODEL</vt:lpstr>
      <vt:lpstr>PowerPoint Presentation</vt:lpstr>
      <vt:lpstr>Levenshtien edit distance </vt:lpstr>
      <vt:lpstr>PowerPoint Presentation</vt:lpstr>
      <vt:lpstr>PROGESS</vt:lpstr>
      <vt:lpstr>PowerPoint Presentation</vt:lpstr>
      <vt:lpstr>FUTURE WORK</vt:lpstr>
      <vt:lpstr>Q/A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-1  MID PRESENTATION</dc:title>
  <dc:creator>Sabbir Ahmed</dc:creator>
  <cp:lastModifiedBy>Sabbir Ahmed</cp:lastModifiedBy>
  <cp:revision>2</cp:revision>
  <dcterms:created xsi:type="dcterms:W3CDTF">2024-05-31T20:55:35Z</dcterms:created>
  <dcterms:modified xsi:type="dcterms:W3CDTF">2024-10-27T12:33:37Z</dcterms:modified>
</cp:coreProperties>
</file>