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20C6F8-7325-4F1C-ABF9-989573422F5C}" v="53" dt="2024-11-26T12:03:38.6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bbir Ahmed" userId="c290da2fbbdafc42" providerId="LiveId" clId="{18C54B68-430D-4C2E-AD88-A12D4C063410}"/>
    <pc:docChg chg="modSld">
      <pc:chgData name="Sabbir Ahmed" userId="c290da2fbbdafc42" providerId="LiveId" clId="{18C54B68-430D-4C2E-AD88-A12D4C063410}" dt="2024-11-24T09:56:55.517" v="55" actId="20577"/>
      <pc:docMkLst>
        <pc:docMk/>
      </pc:docMkLst>
      <pc:sldChg chg="modSp mod">
        <pc:chgData name="Sabbir Ahmed" userId="c290da2fbbdafc42" providerId="LiveId" clId="{18C54B68-430D-4C2E-AD88-A12D4C063410}" dt="2024-11-24T09:56:55.517" v="55" actId="20577"/>
        <pc:sldMkLst>
          <pc:docMk/>
          <pc:sldMk cId="1753550118" sldId="259"/>
        </pc:sldMkLst>
        <pc:spChg chg="mod">
          <ac:chgData name="Sabbir Ahmed" userId="c290da2fbbdafc42" providerId="LiveId" clId="{18C54B68-430D-4C2E-AD88-A12D4C063410}" dt="2024-11-24T09:56:55.517" v="55" actId="20577"/>
          <ac:spMkLst>
            <pc:docMk/>
            <pc:sldMk cId="1753550118" sldId="259"/>
            <ac:spMk id="3" creationId="{D5F37318-C9ED-03B0-CE32-71D6679333DC}"/>
          </ac:spMkLst>
        </pc:spChg>
      </pc:sldChg>
    </pc:docChg>
  </pc:docChgLst>
  <pc:docChgLst>
    <pc:chgData name="Sabbir Ahmed" userId="c290da2fbbdafc42" providerId="LiveId" clId="{1220C6F8-7325-4F1C-ABF9-989573422F5C}"/>
    <pc:docChg chg="undo custSel addSld delSld modSld">
      <pc:chgData name="Sabbir Ahmed" userId="c290da2fbbdafc42" providerId="LiveId" clId="{1220C6F8-7325-4F1C-ABF9-989573422F5C}" dt="2024-11-27T04:37:21.837" v="207" actId="2696"/>
      <pc:docMkLst>
        <pc:docMk/>
      </pc:docMkLst>
      <pc:sldChg chg="modSp mod">
        <pc:chgData name="Sabbir Ahmed" userId="c290da2fbbdafc42" providerId="LiveId" clId="{1220C6F8-7325-4F1C-ABF9-989573422F5C}" dt="2024-11-27T04:00:54.008" v="206" actId="20577"/>
        <pc:sldMkLst>
          <pc:docMk/>
          <pc:sldMk cId="727557607" sldId="257"/>
        </pc:sldMkLst>
        <pc:spChg chg="mod">
          <ac:chgData name="Sabbir Ahmed" userId="c290da2fbbdafc42" providerId="LiveId" clId="{1220C6F8-7325-4F1C-ABF9-989573422F5C}" dt="2024-11-27T04:00:54.008" v="206" actId="20577"/>
          <ac:spMkLst>
            <pc:docMk/>
            <pc:sldMk cId="727557607" sldId="257"/>
            <ac:spMk id="3" creationId="{1E193441-E056-45B3-BD72-C8AFFD97E68D}"/>
          </ac:spMkLst>
        </pc:spChg>
      </pc:sldChg>
      <pc:sldChg chg="modSp mod">
        <pc:chgData name="Sabbir Ahmed" userId="c290da2fbbdafc42" providerId="LiveId" clId="{1220C6F8-7325-4F1C-ABF9-989573422F5C}" dt="2024-11-26T12:03:38.615" v="186" actId="20577"/>
        <pc:sldMkLst>
          <pc:docMk/>
          <pc:sldMk cId="3114888472" sldId="258"/>
        </pc:sldMkLst>
        <pc:graphicFrameChg chg="mod">
          <ac:chgData name="Sabbir Ahmed" userId="c290da2fbbdafc42" providerId="LiveId" clId="{1220C6F8-7325-4F1C-ABF9-989573422F5C}" dt="2024-11-26T12:03:38.615" v="186" actId="20577"/>
          <ac:graphicFrameMkLst>
            <pc:docMk/>
            <pc:sldMk cId="3114888472" sldId="258"/>
            <ac:graphicFrameMk id="5" creationId="{9EE55933-9FB5-B6CF-15E5-91E255781D45}"/>
          </ac:graphicFrameMkLst>
        </pc:graphicFrameChg>
        <pc:picChg chg="mod">
          <ac:chgData name="Sabbir Ahmed" userId="c290da2fbbdafc42" providerId="LiveId" clId="{1220C6F8-7325-4F1C-ABF9-989573422F5C}" dt="2024-11-26T09:33:15.822" v="152" actId="1038"/>
          <ac:picMkLst>
            <pc:docMk/>
            <pc:sldMk cId="3114888472" sldId="258"/>
            <ac:picMk id="6" creationId="{F0447D6B-077C-B171-013D-D4B7204144AA}"/>
          </ac:picMkLst>
        </pc:picChg>
      </pc:sldChg>
      <pc:sldChg chg="modSp mod">
        <pc:chgData name="Sabbir Ahmed" userId="c290da2fbbdafc42" providerId="LiveId" clId="{1220C6F8-7325-4F1C-ABF9-989573422F5C}" dt="2024-11-26T12:07:09.056" v="196" actId="20577"/>
        <pc:sldMkLst>
          <pc:docMk/>
          <pc:sldMk cId="1753550118" sldId="259"/>
        </pc:sldMkLst>
        <pc:spChg chg="mod">
          <ac:chgData name="Sabbir Ahmed" userId="c290da2fbbdafc42" providerId="LiveId" clId="{1220C6F8-7325-4F1C-ABF9-989573422F5C}" dt="2024-11-26T12:07:09.056" v="196" actId="20577"/>
          <ac:spMkLst>
            <pc:docMk/>
            <pc:sldMk cId="1753550118" sldId="259"/>
            <ac:spMk id="3" creationId="{D5F37318-C9ED-03B0-CE32-71D6679333DC}"/>
          </ac:spMkLst>
        </pc:spChg>
      </pc:sldChg>
      <pc:sldChg chg="del">
        <pc:chgData name="Sabbir Ahmed" userId="c290da2fbbdafc42" providerId="LiveId" clId="{1220C6F8-7325-4F1C-ABF9-989573422F5C}" dt="2024-11-27T04:37:21.837" v="207" actId="2696"/>
        <pc:sldMkLst>
          <pc:docMk/>
          <pc:sldMk cId="2578603979" sldId="260"/>
        </pc:sldMkLst>
      </pc:sldChg>
      <pc:sldChg chg="addSp delSp modSp new mod setBg">
        <pc:chgData name="Sabbir Ahmed" userId="c290da2fbbdafc42" providerId="LiveId" clId="{1220C6F8-7325-4F1C-ABF9-989573422F5C}" dt="2024-11-25T18:09:41.591" v="6" actId="26606"/>
        <pc:sldMkLst>
          <pc:docMk/>
          <pc:sldMk cId="135441419" sldId="261"/>
        </pc:sldMkLst>
        <pc:spChg chg="del">
          <ac:chgData name="Sabbir Ahmed" userId="c290da2fbbdafc42" providerId="LiveId" clId="{1220C6F8-7325-4F1C-ABF9-989573422F5C}" dt="2024-11-25T18:09:10.282" v="2" actId="478"/>
          <ac:spMkLst>
            <pc:docMk/>
            <pc:sldMk cId="135441419" sldId="261"/>
            <ac:spMk id="2" creationId="{5DE85039-F1C4-D08C-5EB2-2D72664E648B}"/>
          </ac:spMkLst>
        </pc:spChg>
        <pc:spChg chg="del">
          <ac:chgData name="Sabbir Ahmed" userId="c290da2fbbdafc42" providerId="LiveId" clId="{1220C6F8-7325-4F1C-ABF9-989573422F5C}" dt="2024-11-25T18:09:03.758" v="1" actId="22"/>
          <ac:spMkLst>
            <pc:docMk/>
            <pc:sldMk cId="135441419" sldId="261"/>
            <ac:spMk id="3" creationId="{5530D2B3-8E8F-9F55-310C-51193075D0E9}"/>
          </ac:spMkLst>
        </pc:spChg>
        <pc:spChg chg="mod">
          <ac:chgData name="Sabbir Ahmed" userId="c290da2fbbdafc42" providerId="LiveId" clId="{1220C6F8-7325-4F1C-ABF9-989573422F5C}" dt="2024-11-25T18:09:41.591" v="6" actId="26606"/>
          <ac:spMkLst>
            <pc:docMk/>
            <pc:sldMk cId="135441419" sldId="261"/>
            <ac:spMk id="4" creationId="{0DF602A9-B99F-F197-D326-867FB8FBB7A5}"/>
          </ac:spMkLst>
        </pc:spChg>
        <pc:spChg chg="mod">
          <ac:chgData name="Sabbir Ahmed" userId="c290da2fbbdafc42" providerId="LiveId" clId="{1220C6F8-7325-4F1C-ABF9-989573422F5C}" dt="2024-11-25T18:09:41.591" v="6" actId="26606"/>
          <ac:spMkLst>
            <pc:docMk/>
            <pc:sldMk cId="135441419" sldId="261"/>
            <ac:spMk id="5" creationId="{AF50EBF4-5D5B-CDB4-857A-B59241E989EF}"/>
          </ac:spMkLst>
        </pc:spChg>
        <pc:spChg chg="add">
          <ac:chgData name="Sabbir Ahmed" userId="c290da2fbbdafc42" providerId="LiveId" clId="{1220C6F8-7325-4F1C-ABF9-989573422F5C}" dt="2024-11-25T18:09:41.591" v="6" actId="26606"/>
          <ac:spMkLst>
            <pc:docMk/>
            <pc:sldMk cId="135441419" sldId="261"/>
            <ac:spMk id="12" creationId="{F3060C83-F051-4F0E-ABAD-AA0DFC48B218}"/>
          </ac:spMkLst>
        </pc:spChg>
        <pc:spChg chg="add">
          <ac:chgData name="Sabbir Ahmed" userId="c290da2fbbdafc42" providerId="LiveId" clId="{1220C6F8-7325-4F1C-ABF9-989573422F5C}" dt="2024-11-25T18:09:41.591" v="6" actId="26606"/>
          <ac:spMkLst>
            <pc:docMk/>
            <pc:sldMk cId="135441419" sldId="261"/>
            <ac:spMk id="14" creationId="{83C98ABE-055B-441F-B07E-44F97F083C39}"/>
          </ac:spMkLst>
        </pc:spChg>
        <pc:spChg chg="add">
          <ac:chgData name="Sabbir Ahmed" userId="c290da2fbbdafc42" providerId="LiveId" clId="{1220C6F8-7325-4F1C-ABF9-989573422F5C}" dt="2024-11-25T18:09:41.591" v="6" actId="26606"/>
          <ac:spMkLst>
            <pc:docMk/>
            <pc:sldMk cId="135441419" sldId="261"/>
            <ac:spMk id="16" creationId="{29FDB030-9B49-4CED-8CCD-4D99382388AC}"/>
          </ac:spMkLst>
        </pc:spChg>
        <pc:spChg chg="add">
          <ac:chgData name="Sabbir Ahmed" userId="c290da2fbbdafc42" providerId="LiveId" clId="{1220C6F8-7325-4F1C-ABF9-989573422F5C}" dt="2024-11-25T18:09:41.591" v="6" actId="26606"/>
          <ac:spMkLst>
            <pc:docMk/>
            <pc:sldMk cId="135441419" sldId="261"/>
            <ac:spMk id="18" creationId="{3783CA14-24A1-485C-8B30-D6A5D87987AD}"/>
          </ac:spMkLst>
        </pc:spChg>
        <pc:spChg chg="add">
          <ac:chgData name="Sabbir Ahmed" userId="c290da2fbbdafc42" providerId="LiveId" clId="{1220C6F8-7325-4F1C-ABF9-989573422F5C}" dt="2024-11-25T18:09:41.591" v="6" actId="26606"/>
          <ac:spMkLst>
            <pc:docMk/>
            <pc:sldMk cId="135441419" sldId="261"/>
            <ac:spMk id="20" creationId="{9A97C86A-04D6-40F7-AE84-31AB43E6A846}"/>
          </ac:spMkLst>
        </pc:spChg>
        <pc:spChg chg="add">
          <ac:chgData name="Sabbir Ahmed" userId="c290da2fbbdafc42" providerId="LiveId" clId="{1220C6F8-7325-4F1C-ABF9-989573422F5C}" dt="2024-11-25T18:09:41.591" v="6" actId="26606"/>
          <ac:spMkLst>
            <pc:docMk/>
            <pc:sldMk cId="135441419" sldId="261"/>
            <ac:spMk id="22" creationId="{FF9F2414-84E8-453E-B1F3-389FDE8192D9}"/>
          </ac:spMkLst>
        </pc:spChg>
        <pc:spChg chg="add">
          <ac:chgData name="Sabbir Ahmed" userId="c290da2fbbdafc42" providerId="LiveId" clId="{1220C6F8-7325-4F1C-ABF9-989573422F5C}" dt="2024-11-25T18:09:41.591" v="6" actId="26606"/>
          <ac:spMkLst>
            <pc:docMk/>
            <pc:sldMk cId="135441419" sldId="261"/>
            <ac:spMk id="24" creationId="{3ECA69A1-7536-43AC-85EF-C7106179F5ED}"/>
          </ac:spMkLst>
        </pc:spChg>
        <pc:picChg chg="add mod ord">
          <ac:chgData name="Sabbir Ahmed" userId="c290da2fbbdafc42" providerId="LiveId" clId="{1220C6F8-7325-4F1C-ABF9-989573422F5C}" dt="2024-11-25T18:09:41.591" v="6" actId="26606"/>
          <ac:picMkLst>
            <pc:docMk/>
            <pc:sldMk cId="135441419" sldId="261"/>
            <ac:picMk id="7" creationId="{F4CE0F67-D93F-2181-6F74-3B2281E797E1}"/>
          </ac:picMkLst>
        </pc:picChg>
      </pc:sldChg>
      <pc:sldChg chg="addSp delSp modSp new mod setBg">
        <pc:chgData name="Sabbir Ahmed" userId="c290da2fbbdafc42" providerId="LiveId" clId="{1220C6F8-7325-4F1C-ABF9-989573422F5C}" dt="2024-11-25T18:17:24.673" v="48" actId="27614"/>
        <pc:sldMkLst>
          <pc:docMk/>
          <pc:sldMk cId="1941791501" sldId="262"/>
        </pc:sldMkLst>
        <pc:spChg chg="del">
          <ac:chgData name="Sabbir Ahmed" userId="c290da2fbbdafc42" providerId="LiveId" clId="{1220C6F8-7325-4F1C-ABF9-989573422F5C}" dt="2024-11-25T18:10:39.911" v="9" actId="478"/>
          <ac:spMkLst>
            <pc:docMk/>
            <pc:sldMk cId="1941791501" sldId="262"/>
            <ac:spMk id="2" creationId="{AE12A0E5-BDDC-000A-0622-0D62C1D0345A}"/>
          </ac:spMkLst>
        </pc:spChg>
        <pc:spChg chg="del">
          <ac:chgData name="Sabbir Ahmed" userId="c290da2fbbdafc42" providerId="LiveId" clId="{1220C6F8-7325-4F1C-ABF9-989573422F5C}" dt="2024-11-25T18:10:33.588" v="8" actId="22"/>
          <ac:spMkLst>
            <pc:docMk/>
            <pc:sldMk cId="1941791501" sldId="262"/>
            <ac:spMk id="3" creationId="{F24DE13F-C18B-DC00-6650-8CF54C907BAC}"/>
          </ac:spMkLst>
        </pc:spChg>
        <pc:spChg chg="mod">
          <ac:chgData name="Sabbir Ahmed" userId="c290da2fbbdafc42" providerId="LiveId" clId="{1220C6F8-7325-4F1C-ABF9-989573422F5C}" dt="2024-11-25T18:17:22.134" v="41" actId="26606"/>
          <ac:spMkLst>
            <pc:docMk/>
            <pc:sldMk cId="1941791501" sldId="262"/>
            <ac:spMk id="4" creationId="{DBE4E915-991A-22B6-4781-CD3283DA9333}"/>
          </ac:spMkLst>
        </pc:spChg>
        <pc:spChg chg="mod">
          <ac:chgData name="Sabbir Ahmed" userId="c290da2fbbdafc42" providerId="LiveId" clId="{1220C6F8-7325-4F1C-ABF9-989573422F5C}" dt="2024-11-25T18:17:22.134" v="41" actId="26606"/>
          <ac:spMkLst>
            <pc:docMk/>
            <pc:sldMk cId="1941791501" sldId="262"/>
            <ac:spMk id="5" creationId="{7136EC39-EA6F-11F1-6F34-B7BE8297BFFD}"/>
          </ac:spMkLst>
        </pc:spChg>
        <pc:spChg chg="add del mod">
          <ac:chgData name="Sabbir Ahmed" userId="c290da2fbbdafc42" providerId="LiveId" clId="{1220C6F8-7325-4F1C-ABF9-989573422F5C}" dt="2024-11-25T18:11:35.997" v="12" actId="22"/>
          <ac:spMkLst>
            <pc:docMk/>
            <pc:sldMk cId="1941791501" sldId="262"/>
            <ac:spMk id="9" creationId="{D6570017-1391-2E02-AFC2-DCD0AA6114F5}"/>
          </ac:spMkLst>
        </pc:spChg>
        <pc:spChg chg="add del mod">
          <ac:chgData name="Sabbir Ahmed" userId="c290da2fbbdafc42" providerId="LiveId" clId="{1220C6F8-7325-4F1C-ABF9-989573422F5C}" dt="2024-11-25T18:13:49.723" v="16" actId="22"/>
          <ac:spMkLst>
            <pc:docMk/>
            <pc:sldMk cId="1941791501" sldId="262"/>
            <ac:spMk id="13" creationId="{17FD8884-F1D9-E360-843D-7205DD3481DF}"/>
          </ac:spMkLst>
        </pc:spChg>
        <pc:spChg chg="add del mod">
          <ac:chgData name="Sabbir Ahmed" userId="c290da2fbbdafc42" providerId="LiveId" clId="{1220C6F8-7325-4F1C-ABF9-989573422F5C}" dt="2024-11-25T18:14:42.547" v="24"/>
          <ac:spMkLst>
            <pc:docMk/>
            <pc:sldMk cId="1941791501" sldId="262"/>
            <ac:spMk id="16" creationId="{45E007A1-3AB9-FC57-46F9-1D1101195530}"/>
          </ac:spMkLst>
        </pc:spChg>
        <pc:spChg chg="add del mod">
          <ac:chgData name="Sabbir Ahmed" userId="c290da2fbbdafc42" providerId="LiveId" clId="{1220C6F8-7325-4F1C-ABF9-989573422F5C}" dt="2024-11-25T18:15:15.007" v="26" actId="22"/>
          <ac:spMkLst>
            <pc:docMk/>
            <pc:sldMk cId="1941791501" sldId="262"/>
            <ac:spMk id="20" creationId="{538117BA-38D9-A822-DC36-C1C66DA31C0A}"/>
          </ac:spMkLst>
        </pc:spChg>
        <pc:spChg chg="add del mod">
          <ac:chgData name="Sabbir Ahmed" userId="c290da2fbbdafc42" providerId="LiveId" clId="{1220C6F8-7325-4F1C-ABF9-989573422F5C}" dt="2024-11-25T18:17:24" v="43"/>
          <ac:spMkLst>
            <pc:docMk/>
            <pc:sldMk cId="1941791501" sldId="262"/>
            <ac:spMk id="23" creationId="{88E30594-A5AA-492F-06A9-758D7BE0AC54}"/>
          </ac:spMkLst>
        </pc:spChg>
        <pc:spChg chg="add del mod">
          <ac:chgData name="Sabbir Ahmed" userId="c290da2fbbdafc42" providerId="LiveId" clId="{1220C6F8-7325-4F1C-ABF9-989573422F5C}" dt="2024-11-25T18:17:24" v="45"/>
          <ac:spMkLst>
            <pc:docMk/>
            <pc:sldMk cId="1941791501" sldId="262"/>
            <ac:spMk id="26" creationId="{D730F950-700D-F34E-F686-6DAEBE8C12B8}"/>
          </ac:spMkLst>
        </pc:spChg>
        <pc:picChg chg="add del mod ord">
          <ac:chgData name="Sabbir Ahmed" userId="c290da2fbbdafc42" providerId="LiveId" clId="{1220C6F8-7325-4F1C-ABF9-989573422F5C}" dt="2024-11-25T18:11:13.352" v="11" actId="478"/>
          <ac:picMkLst>
            <pc:docMk/>
            <pc:sldMk cId="1941791501" sldId="262"/>
            <ac:picMk id="7" creationId="{590631D9-D515-4D88-9251-8CEEDAE6C64E}"/>
          </ac:picMkLst>
        </pc:picChg>
        <pc:picChg chg="add del mod ord">
          <ac:chgData name="Sabbir Ahmed" userId="c290da2fbbdafc42" providerId="LiveId" clId="{1220C6F8-7325-4F1C-ABF9-989573422F5C}" dt="2024-11-25T18:12:06.373" v="15" actId="478"/>
          <ac:picMkLst>
            <pc:docMk/>
            <pc:sldMk cId="1941791501" sldId="262"/>
            <ac:picMk id="11" creationId="{54288846-E969-521D-FED1-1D97F07551D6}"/>
          </ac:picMkLst>
        </pc:picChg>
        <pc:picChg chg="add del mod ord">
          <ac:chgData name="Sabbir Ahmed" userId="c290da2fbbdafc42" providerId="LiveId" clId="{1220C6F8-7325-4F1C-ABF9-989573422F5C}" dt="2024-11-25T18:15:12.381" v="25" actId="478"/>
          <ac:picMkLst>
            <pc:docMk/>
            <pc:sldMk cId="1941791501" sldId="262"/>
            <ac:picMk id="15" creationId="{15BF7D7D-9382-5998-98E3-200EFDC705A4}"/>
          </ac:picMkLst>
        </pc:picChg>
        <pc:picChg chg="add mod ord">
          <ac:chgData name="Sabbir Ahmed" userId="c290da2fbbdafc42" providerId="LiveId" clId="{1220C6F8-7325-4F1C-ABF9-989573422F5C}" dt="2024-11-25T18:17:24.631" v="47" actId="27614"/>
          <ac:picMkLst>
            <pc:docMk/>
            <pc:sldMk cId="1941791501" sldId="262"/>
            <ac:picMk id="18" creationId="{9E768CC4-4015-9E80-9F5E-8018EE772645}"/>
          </ac:picMkLst>
        </pc:picChg>
        <pc:picChg chg="add mod ord">
          <ac:chgData name="Sabbir Ahmed" userId="c290da2fbbdafc42" providerId="LiveId" clId="{1220C6F8-7325-4F1C-ABF9-989573422F5C}" dt="2024-11-25T18:17:22.134" v="41" actId="26606"/>
          <ac:picMkLst>
            <pc:docMk/>
            <pc:sldMk cId="1941791501" sldId="262"/>
            <ac:picMk id="22" creationId="{1818D1F9-BAA8-C8F3-995E-EFCF6B358CE3}"/>
          </ac:picMkLst>
        </pc:picChg>
        <pc:picChg chg="add mod ord">
          <ac:chgData name="Sabbir Ahmed" userId="c290da2fbbdafc42" providerId="LiveId" clId="{1220C6F8-7325-4F1C-ABF9-989573422F5C}" dt="2024-11-25T18:17:24.447" v="46" actId="27614"/>
          <ac:picMkLst>
            <pc:docMk/>
            <pc:sldMk cId="1941791501" sldId="262"/>
            <ac:picMk id="25" creationId="{F6FF34B0-D696-97D7-2BDC-B57BB4E6357F}"/>
          </ac:picMkLst>
        </pc:picChg>
        <pc:picChg chg="add mod ord">
          <ac:chgData name="Sabbir Ahmed" userId="c290da2fbbdafc42" providerId="LiveId" clId="{1220C6F8-7325-4F1C-ABF9-989573422F5C}" dt="2024-11-25T18:17:24.673" v="48" actId="27614"/>
          <ac:picMkLst>
            <pc:docMk/>
            <pc:sldMk cId="1941791501" sldId="262"/>
            <ac:picMk id="28" creationId="{B2F9A255-20C1-F4A2-92E1-51D4B4FA909F}"/>
          </ac:picMkLst>
        </pc:picChg>
        <pc:cxnChg chg="add">
          <ac:chgData name="Sabbir Ahmed" userId="c290da2fbbdafc42" providerId="LiveId" clId="{1220C6F8-7325-4F1C-ABF9-989573422F5C}" dt="2024-11-25T18:17:22.134" v="41" actId="26606"/>
          <ac:cxnSpMkLst>
            <pc:docMk/>
            <pc:sldMk cId="1941791501" sldId="262"/>
            <ac:cxnSpMk id="33" creationId="{91B6081D-D3E8-4209-B85B-EB1C655A6272}"/>
          </ac:cxnSpMkLst>
        </pc:cxnChg>
        <pc:cxnChg chg="add">
          <ac:chgData name="Sabbir Ahmed" userId="c290da2fbbdafc42" providerId="LiveId" clId="{1220C6F8-7325-4F1C-ABF9-989573422F5C}" dt="2024-11-25T18:17:22.134" v="41" actId="26606"/>
          <ac:cxnSpMkLst>
            <pc:docMk/>
            <pc:sldMk cId="1941791501" sldId="262"/>
            <ac:cxnSpMk id="35" creationId="{28CA55E4-1295-45C8-BA05-5A9E705B749A}"/>
          </ac:cxnSpMkLst>
        </pc:cxnChg>
        <pc:cxnChg chg="add">
          <ac:chgData name="Sabbir Ahmed" userId="c290da2fbbdafc42" providerId="LiveId" clId="{1220C6F8-7325-4F1C-ABF9-989573422F5C}" dt="2024-11-25T18:17:22.134" v="41" actId="26606"/>
          <ac:cxnSpMkLst>
            <pc:docMk/>
            <pc:sldMk cId="1941791501" sldId="262"/>
            <ac:cxnSpMk id="37" creationId="{08C5794E-A9A1-4A23-AF68-C79A7822334C}"/>
          </ac:cxnSpMkLst>
        </pc:cxnChg>
      </pc:sldChg>
      <pc:sldChg chg="addSp delSp modSp new mod setBg">
        <pc:chgData name="Sabbir Ahmed" userId="c290da2fbbdafc42" providerId="LiveId" clId="{1220C6F8-7325-4F1C-ABF9-989573422F5C}" dt="2024-11-25T18:33:05.849" v="83" actId="14100"/>
        <pc:sldMkLst>
          <pc:docMk/>
          <pc:sldMk cId="503604682" sldId="263"/>
        </pc:sldMkLst>
        <pc:spChg chg="del">
          <ac:chgData name="Sabbir Ahmed" userId="c290da2fbbdafc42" providerId="LiveId" clId="{1220C6F8-7325-4F1C-ABF9-989573422F5C}" dt="2024-11-25T18:17:43.520" v="51" actId="478"/>
          <ac:spMkLst>
            <pc:docMk/>
            <pc:sldMk cId="503604682" sldId="263"/>
            <ac:spMk id="2" creationId="{49BAE4D9-12A3-ABEA-9EC2-EFD88BC7ADFC}"/>
          </ac:spMkLst>
        </pc:spChg>
        <pc:spChg chg="del">
          <ac:chgData name="Sabbir Ahmed" userId="c290da2fbbdafc42" providerId="LiveId" clId="{1220C6F8-7325-4F1C-ABF9-989573422F5C}" dt="2024-11-25T18:17:38.865" v="50" actId="478"/>
          <ac:spMkLst>
            <pc:docMk/>
            <pc:sldMk cId="503604682" sldId="263"/>
            <ac:spMk id="3" creationId="{1F2F628F-9C60-DCE2-8C40-D42EC4EC7048}"/>
          </ac:spMkLst>
        </pc:spChg>
        <pc:spChg chg="mod">
          <ac:chgData name="Sabbir Ahmed" userId="c290da2fbbdafc42" providerId="LiveId" clId="{1220C6F8-7325-4F1C-ABF9-989573422F5C}" dt="2024-11-25T18:32:56.110" v="77" actId="26606"/>
          <ac:spMkLst>
            <pc:docMk/>
            <pc:sldMk cId="503604682" sldId="263"/>
            <ac:spMk id="4" creationId="{68583152-11D6-155E-7FCE-3EBB600E683B}"/>
          </ac:spMkLst>
        </pc:spChg>
        <pc:spChg chg="mod">
          <ac:chgData name="Sabbir Ahmed" userId="c290da2fbbdafc42" providerId="LiveId" clId="{1220C6F8-7325-4F1C-ABF9-989573422F5C}" dt="2024-11-25T18:32:56.110" v="77" actId="26606"/>
          <ac:spMkLst>
            <pc:docMk/>
            <pc:sldMk cId="503604682" sldId="263"/>
            <ac:spMk id="5" creationId="{30129ABF-9D26-5F05-23A1-E61AAE900F91}"/>
          </ac:spMkLst>
        </pc:spChg>
        <pc:spChg chg="add del mod">
          <ac:chgData name="Sabbir Ahmed" userId="c290da2fbbdafc42" providerId="LiveId" clId="{1220C6F8-7325-4F1C-ABF9-989573422F5C}" dt="2024-11-25T18:23:47.489" v="56"/>
          <ac:spMkLst>
            <pc:docMk/>
            <pc:sldMk cId="503604682" sldId="263"/>
            <ac:spMk id="6" creationId="{7E1C39F1-1A9B-066C-24A3-94D828DB7CEF}"/>
          </ac:spMkLst>
        </pc:spChg>
        <pc:spChg chg="add del mod">
          <ac:chgData name="Sabbir Ahmed" userId="c290da2fbbdafc42" providerId="LiveId" clId="{1220C6F8-7325-4F1C-ABF9-989573422F5C}" dt="2024-11-25T18:30:32.446" v="64"/>
          <ac:spMkLst>
            <pc:docMk/>
            <pc:sldMk cId="503604682" sldId="263"/>
            <ac:spMk id="9" creationId="{A7CB4FB5-BA4D-FBF0-929C-8D60EC8DBEE8}"/>
          </ac:spMkLst>
        </pc:spChg>
        <pc:spChg chg="add del mod">
          <ac:chgData name="Sabbir Ahmed" userId="c290da2fbbdafc42" providerId="LiveId" clId="{1220C6F8-7325-4F1C-ABF9-989573422F5C}" dt="2024-11-25T18:32:00.197" v="72"/>
          <ac:spMkLst>
            <pc:docMk/>
            <pc:sldMk cId="503604682" sldId="263"/>
            <ac:spMk id="12" creationId="{A2EBFA35-4DE3-0D53-F06A-E18FAFB83748}"/>
          </ac:spMkLst>
        </pc:spChg>
        <pc:spChg chg="add del mod">
          <ac:chgData name="Sabbir Ahmed" userId="c290da2fbbdafc42" providerId="LiveId" clId="{1220C6F8-7325-4F1C-ABF9-989573422F5C}" dt="2024-11-25T18:32:58.843" v="79"/>
          <ac:spMkLst>
            <pc:docMk/>
            <pc:sldMk cId="503604682" sldId="263"/>
            <ac:spMk id="15" creationId="{4CF76B82-0DB6-0351-A6D5-76038BDBDE79}"/>
          </ac:spMkLst>
        </pc:spChg>
        <pc:picChg chg="add mod ord">
          <ac:chgData name="Sabbir Ahmed" userId="c290da2fbbdafc42" providerId="LiveId" clId="{1220C6F8-7325-4F1C-ABF9-989573422F5C}" dt="2024-11-25T18:32:59.273" v="80" actId="27614"/>
          <ac:picMkLst>
            <pc:docMk/>
            <pc:sldMk cId="503604682" sldId="263"/>
            <ac:picMk id="8" creationId="{936986BF-70F7-E9DD-58D8-2020E80F4DEC}"/>
          </ac:picMkLst>
        </pc:picChg>
        <pc:picChg chg="add del mod">
          <ac:chgData name="Sabbir Ahmed" userId="c290da2fbbdafc42" providerId="LiveId" clId="{1220C6F8-7325-4F1C-ABF9-989573422F5C}" dt="2024-11-25T18:30:32.446" v="62" actId="478"/>
          <ac:picMkLst>
            <pc:docMk/>
            <pc:sldMk cId="503604682" sldId="263"/>
            <ac:picMk id="11" creationId="{51F2BA09-F407-6E2C-0B38-E0EF60A92B18}"/>
          </ac:picMkLst>
        </pc:picChg>
        <pc:picChg chg="add del mod">
          <ac:chgData name="Sabbir Ahmed" userId="c290da2fbbdafc42" providerId="LiveId" clId="{1220C6F8-7325-4F1C-ABF9-989573422F5C}" dt="2024-11-25T18:32:40.349" v="73" actId="478"/>
          <ac:picMkLst>
            <pc:docMk/>
            <pc:sldMk cId="503604682" sldId="263"/>
            <ac:picMk id="14" creationId="{F70204CA-90D0-0AA7-47A9-9B87726B8B00}"/>
          </ac:picMkLst>
        </pc:picChg>
        <pc:picChg chg="add mod ord">
          <ac:chgData name="Sabbir Ahmed" userId="c290da2fbbdafc42" providerId="LiveId" clId="{1220C6F8-7325-4F1C-ABF9-989573422F5C}" dt="2024-11-25T18:33:05.849" v="83" actId="14100"/>
          <ac:picMkLst>
            <pc:docMk/>
            <pc:sldMk cId="503604682" sldId="263"/>
            <ac:picMk id="17" creationId="{9D51D708-3A28-8E8F-DD85-F48D3DFD5815}"/>
          </ac:picMkLst>
        </pc:picChg>
      </pc:sldChg>
      <pc:sldChg chg="addSp delSp modSp new mod setBg">
        <pc:chgData name="Sabbir Ahmed" userId="c290da2fbbdafc42" providerId="LiveId" clId="{1220C6F8-7325-4F1C-ABF9-989573422F5C}" dt="2024-11-25T18:35:30.648" v="96" actId="26606"/>
        <pc:sldMkLst>
          <pc:docMk/>
          <pc:sldMk cId="111414047" sldId="264"/>
        </pc:sldMkLst>
        <pc:spChg chg="del">
          <ac:chgData name="Sabbir Ahmed" userId="c290da2fbbdafc42" providerId="LiveId" clId="{1220C6F8-7325-4F1C-ABF9-989573422F5C}" dt="2024-11-25T18:34:21.039" v="85" actId="478"/>
          <ac:spMkLst>
            <pc:docMk/>
            <pc:sldMk cId="111414047" sldId="264"/>
            <ac:spMk id="2" creationId="{931FE4CE-61E9-A622-E17E-104DE8057983}"/>
          </ac:spMkLst>
        </pc:spChg>
        <pc:spChg chg="mod">
          <ac:chgData name="Sabbir Ahmed" userId="c290da2fbbdafc42" providerId="LiveId" clId="{1220C6F8-7325-4F1C-ABF9-989573422F5C}" dt="2024-11-25T18:35:30.648" v="96" actId="26606"/>
          <ac:spMkLst>
            <pc:docMk/>
            <pc:sldMk cId="111414047" sldId="264"/>
            <ac:spMk id="3" creationId="{D41727FE-D9FE-7ECF-E992-41A4516F0753}"/>
          </ac:spMkLst>
        </pc:spChg>
        <pc:spChg chg="mod">
          <ac:chgData name="Sabbir Ahmed" userId="c290da2fbbdafc42" providerId="LiveId" clId="{1220C6F8-7325-4F1C-ABF9-989573422F5C}" dt="2024-11-25T18:35:30.648" v="96" actId="26606"/>
          <ac:spMkLst>
            <pc:docMk/>
            <pc:sldMk cId="111414047" sldId="264"/>
            <ac:spMk id="4" creationId="{B72BA458-565F-0A0D-9C7A-3F2FD56A0D5F}"/>
          </ac:spMkLst>
        </pc:spChg>
        <pc:spChg chg="mod">
          <ac:chgData name="Sabbir Ahmed" userId="c290da2fbbdafc42" providerId="LiveId" clId="{1220C6F8-7325-4F1C-ABF9-989573422F5C}" dt="2024-11-25T18:35:30.648" v="96" actId="26606"/>
          <ac:spMkLst>
            <pc:docMk/>
            <pc:sldMk cId="111414047" sldId="264"/>
            <ac:spMk id="5" creationId="{B1FFDDE5-C2C8-9CAB-E658-03CF0B5CE281}"/>
          </ac:spMkLst>
        </pc:spChg>
        <pc:spChg chg="add">
          <ac:chgData name="Sabbir Ahmed" userId="c290da2fbbdafc42" providerId="LiveId" clId="{1220C6F8-7325-4F1C-ABF9-989573422F5C}" dt="2024-11-25T18:35:30.648" v="96" actId="26606"/>
          <ac:spMkLst>
            <pc:docMk/>
            <pc:sldMk cId="111414047" sldId="264"/>
            <ac:spMk id="13" creationId="{603A6265-E10C-4B85-9C20-E75FCAF9CC63}"/>
          </ac:spMkLst>
        </pc:spChg>
        <pc:spChg chg="add del">
          <ac:chgData name="Sabbir Ahmed" userId="c290da2fbbdafc42" providerId="LiveId" clId="{1220C6F8-7325-4F1C-ABF9-989573422F5C}" dt="2024-11-25T18:35:30.648" v="95" actId="26606"/>
          <ac:spMkLst>
            <pc:docMk/>
            <pc:sldMk cId="111414047" sldId="264"/>
            <ac:spMk id="14" creationId="{5D7F64A8-D625-4F61-A290-B499BB62ACFF}"/>
          </ac:spMkLst>
        </pc:spChg>
        <pc:spChg chg="add">
          <ac:chgData name="Sabbir Ahmed" userId="c290da2fbbdafc42" providerId="LiveId" clId="{1220C6F8-7325-4F1C-ABF9-989573422F5C}" dt="2024-11-25T18:35:30.648" v="96" actId="26606"/>
          <ac:spMkLst>
            <pc:docMk/>
            <pc:sldMk cId="111414047" sldId="264"/>
            <ac:spMk id="16" creationId="{3ECBE1F1-D69B-4AFA-ABD5-8E41720EF6DE}"/>
          </ac:spMkLst>
        </pc:spChg>
        <pc:picChg chg="add">
          <ac:chgData name="Sabbir Ahmed" userId="c290da2fbbdafc42" providerId="LiveId" clId="{1220C6F8-7325-4F1C-ABF9-989573422F5C}" dt="2024-11-25T18:35:30.648" v="96" actId="26606"/>
          <ac:picMkLst>
            <pc:docMk/>
            <pc:sldMk cId="111414047" sldId="264"/>
            <ac:picMk id="7" creationId="{31F920DA-54BC-2967-4AC0-A0B9FAD2701B}"/>
          </ac:picMkLst>
        </pc:picChg>
        <pc:picChg chg="add del">
          <ac:chgData name="Sabbir Ahmed" userId="c290da2fbbdafc42" providerId="LiveId" clId="{1220C6F8-7325-4F1C-ABF9-989573422F5C}" dt="2024-11-25T18:35:30.648" v="95" actId="26606"/>
          <ac:picMkLst>
            <pc:docMk/>
            <pc:sldMk cId="111414047" sldId="264"/>
            <ac:picMk id="9" creationId="{5A928780-BD3E-4582-1003-6D7CC0031A29}"/>
          </ac:picMkLst>
        </pc:picChg>
        <pc:picChg chg="add del">
          <ac:chgData name="Sabbir Ahmed" userId="c290da2fbbdafc42" providerId="LiveId" clId="{1220C6F8-7325-4F1C-ABF9-989573422F5C}" dt="2024-11-25T18:35:30.648" v="95" actId="26606"/>
          <ac:picMkLst>
            <pc:docMk/>
            <pc:sldMk cId="111414047" sldId="264"/>
            <ac:picMk id="11" creationId="{8F1FFC67-D16A-435C-BFC5-D9B6ED1861C6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AB366B-3608-413D-BD97-6DE3ACBB3DCD}" type="doc">
      <dgm:prSet loTypeId="urn:microsoft.com/office/officeart/2008/layout/LinedList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A5B90C9-6CB2-4C8A-AFF9-D5F5B193946A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Text Editing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create, edit, and open text file with the editor.</a:t>
          </a:r>
        </a:p>
      </dgm:t>
    </dgm:pt>
    <dgm:pt modelId="{16B2810E-BAC4-4D63-8EEA-2CA6C1F45190}" type="parTrans" cxnId="{713668B8-E1E6-4486-9321-F896C26E34F3}">
      <dgm:prSet/>
      <dgm:spPr/>
      <dgm:t>
        <a:bodyPr/>
        <a:lstStyle/>
        <a:p>
          <a:endParaRPr lang="en-US"/>
        </a:p>
      </dgm:t>
    </dgm:pt>
    <dgm:pt modelId="{AEB0B164-7572-4DAF-B5C0-6D0C3E18005C}" type="sibTrans" cxnId="{713668B8-E1E6-4486-9321-F896C26E34F3}">
      <dgm:prSet/>
      <dgm:spPr/>
      <dgm:t>
        <a:bodyPr/>
        <a:lstStyle/>
        <a:p>
          <a:endParaRPr lang="en-US"/>
        </a:p>
      </dgm:t>
    </dgm:pt>
    <dgm:pt modelId="{A33C5FDB-AFD4-45EC-8519-88AADB0F88CC}">
      <dgm:prSet/>
      <dgm:spPr/>
      <dgm:t>
        <a:bodyPr/>
        <a:lstStyle/>
        <a:p>
          <a:r>
            <a:rPr lang="en-US" b="1">
              <a:latin typeface="Times New Roman" panose="02020603050405020304" pitchFamily="18" charset="0"/>
              <a:cs typeface="Times New Roman" panose="02020603050405020304" pitchFamily="18" charset="0"/>
            </a:rPr>
            <a:t>Save</a:t>
          </a: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 : Provide functionality to save  a file.</a:t>
          </a:r>
        </a:p>
      </dgm:t>
    </dgm:pt>
    <dgm:pt modelId="{4003C8D6-073A-4180-8ABA-1D56E783C33F}" type="parTrans" cxnId="{1B08E855-4C1A-47C6-AD5A-757BF5FCC5F7}">
      <dgm:prSet/>
      <dgm:spPr/>
      <dgm:t>
        <a:bodyPr/>
        <a:lstStyle/>
        <a:p>
          <a:endParaRPr lang="en-US"/>
        </a:p>
      </dgm:t>
    </dgm:pt>
    <dgm:pt modelId="{D618C153-9A79-47C7-B4C5-396BB7F16254}" type="sibTrans" cxnId="{1B08E855-4C1A-47C6-AD5A-757BF5FCC5F7}">
      <dgm:prSet/>
      <dgm:spPr/>
      <dgm:t>
        <a:bodyPr/>
        <a:lstStyle/>
        <a:p>
          <a:endParaRPr lang="en-US"/>
        </a:p>
      </dgm:t>
    </dgm:pt>
    <dgm:pt modelId="{06AD290E-9BA0-4100-BFB6-872813C87A5B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Spell Check and Auto-Correction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Check for misspelled words and offer suggestion for correction.</a:t>
          </a:r>
        </a:p>
      </dgm:t>
    </dgm:pt>
    <dgm:pt modelId="{8D0B34D4-657B-4080-8BA5-5AB59736E6E0}" type="parTrans" cxnId="{48582CA7-53C9-49E0-8EA5-8908B15A4777}">
      <dgm:prSet/>
      <dgm:spPr/>
      <dgm:t>
        <a:bodyPr/>
        <a:lstStyle/>
        <a:p>
          <a:endParaRPr lang="en-US"/>
        </a:p>
      </dgm:t>
    </dgm:pt>
    <dgm:pt modelId="{558C163D-5FB2-4722-9CAA-B4520B372491}" type="sibTrans" cxnId="{48582CA7-53C9-49E0-8EA5-8908B15A4777}">
      <dgm:prSet/>
      <dgm:spPr/>
      <dgm:t>
        <a:bodyPr/>
        <a:lstStyle/>
        <a:p>
          <a:endParaRPr lang="en-US"/>
        </a:p>
      </dgm:t>
    </dgm:pt>
    <dgm:pt modelId="{51361CC4-841B-4A2B-BD73-0640B092D0B6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Next Word Prediction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: Predict the next word based on the train data.</a:t>
          </a:r>
        </a:p>
      </dgm:t>
    </dgm:pt>
    <dgm:pt modelId="{41C41AFC-6488-432E-AB9D-00BA66BC1EAA}" type="parTrans" cxnId="{50960856-4AD8-4EC0-BDF5-2E0F7043DA54}">
      <dgm:prSet/>
      <dgm:spPr/>
      <dgm:t>
        <a:bodyPr/>
        <a:lstStyle/>
        <a:p>
          <a:endParaRPr lang="en-US"/>
        </a:p>
      </dgm:t>
    </dgm:pt>
    <dgm:pt modelId="{99B42E81-D2B9-4160-8B61-F475441751F9}" type="sibTrans" cxnId="{50960856-4AD8-4EC0-BDF5-2E0F7043DA54}">
      <dgm:prSet/>
      <dgm:spPr/>
      <dgm:t>
        <a:bodyPr/>
        <a:lstStyle/>
        <a:p>
          <a:endParaRPr lang="en-US"/>
        </a:p>
      </dgm:t>
    </dgm:pt>
    <dgm:pt modelId="{55B31C99-DAE3-4050-BAAF-E10C8CBFCEAE}" type="pres">
      <dgm:prSet presAssocID="{95AB366B-3608-413D-BD97-6DE3ACBB3DCD}" presName="vert0" presStyleCnt="0">
        <dgm:presLayoutVars>
          <dgm:dir/>
          <dgm:animOne val="branch"/>
          <dgm:animLvl val="lvl"/>
        </dgm:presLayoutVars>
      </dgm:prSet>
      <dgm:spPr/>
    </dgm:pt>
    <dgm:pt modelId="{F8F134C8-E334-45FA-AD5C-94EE0A7D418C}" type="pres">
      <dgm:prSet presAssocID="{9A5B90C9-6CB2-4C8A-AFF9-D5F5B193946A}" presName="thickLine" presStyleLbl="alignNode1" presStyleIdx="0" presStyleCnt="4"/>
      <dgm:spPr/>
    </dgm:pt>
    <dgm:pt modelId="{59A7EFC1-9C41-4E03-9B0F-4D15EB579371}" type="pres">
      <dgm:prSet presAssocID="{9A5B90C9-6CB2-4C8A-AFF9-D5F5B193946A}" presName="horz1" presStyleCnt="0"/>
      <dgm:spPr/>
    </dgm:pt>
    <dgm:pt modelId="{FB4B0D5F-43BC-4BAC-9319-2CCC05972072}" type="pres">
      <dgm:prSet presAssocID="{9A5B90C9-6CB2-4C8A-AFF9-D5F5B193946A}" presName="tx1" presStyleLbl="revTx" presStyleIdx="0" presStyleCnt="4"/>
      <dgm:spPr/>
    </dgm:pt>
    <dgm:pt modelId="{B5D3D3DB-E473-4B8B-8789-0B19C2856D6D}" type="pres">
      <dgm:prSet presAssocID="{9A5B90C9-6CB2-4C8A-AFF9-D5F5B193946A}" presName="vert1" presStyleCnt="0"/>
      <dgm:spPr/>
    </dgm:pt>
    <dgm:pt modelId="{E783F228-EE8A-49C9-9037-5F6CB2DCD220}" type="pres">
      <dgm:prSet presAssocID="{A33C5FDB-AFD4-45EC-8519-88AADB0F88CC}" presName="thickLine" presStyleLbl="alignNode1" presStyleIdx="1" presStyleCnt="4"/>
      <dgm:spPr/>
    </dgm:pt>
    <dgm:pt modelId="{CD7135D3-74E9-4DEC-98D2-C0E68536B539}" type="pres">
      <dgm:prSet presAssocID="{A33C5FDB-AFD4-45EC-8519-88AADB0F88CC}" presName="horz1" presStyleCnt="0"/>
      <dgm:spPr/>
    </dgm:pt>
    <dgm:pt modelId="{8C7AB65A-8DFD-4684-99F8-0AC73C28F125}" type="pres">
      <dgm:prSet presAssocID="{A33C5FDB-AFD4-45EC-8519-88AADB0F88CC}" presName="tx1" presStyleLbl="revTx" presStyleIdx="1" presStyleCnt="4"/>
      <dgm:spPr/>
    </dgm:pt>
    <dgm:pt modelId="{CDE62E66-299D-4939-A421-E3E171D578E5}" type="pres">
      <dgm:prSet presAssocID="{A33C5FDB-AFD4-45EC-8519-88AADB0F88CC}" presName="vert1" presStyleCnt="0"/>
      <dgm:spPr/>
    </dgm:pt>
    <dgm:pt modelId="{ACD3A7D8-8C00-4F08-8E69-D4EAAB6A6507}" type="pres">
      <dgm:prSet presAssocID="{06AD290E-9BA0-4100-BFB6-872813C87A5B}" presName="thickLine" presStyleLbl="alignNode1" presStyleIdx="2" presStyleCnt="4"/>
      <dgm:spPr/>
    </dgm:pt>
    <dgm:pt modelId="{C7B72637-E0BB-4F18-80F0-05193BAEFB60}" type="pres">
      <dgm:prSet presAssocID="{06AD290E-9BA0-4100-BFB6-872813C87A5B}" presName="horz1" presStyleCnt="0"/>
      <dgm:spPr/>
    </dgm:pt>
    <dgm:pt modelId="{8A976655-330F-4071-A446-155EBE6E2293}" type="pres">
      <dgm:prSet presAssocID="{06AD290E-9BA0-4100-BFB6-872813C87A5B}" presName="tx1" presStyleLbl="revTx" presStyleIdx="2" presStyleCnt="4"/>
      <dgm:spPr/>
    </dgm:pt>
    <dgm:pt modelId="{8209B6D5-F097-4294-9582-9E7FA34F20E5}" type="pres">
      <dgm:prSet presAssocID="{06AD290E-9BA0-4100-BFB6-872813C87A5B}" presName="vert1" presStyleCnt="0"/>
      <dgm:spPr/>
    </dgm:pt>
    <dgm:pt modelId="{F70CA0F7-7D00-41DE-89A4-E0086A7862DA}" type="pres">
      <dgm:prSet presAssocID="{51361CC4-841B-4A2B-BD73-0640B092D0B6}" presName="thickLine" presStyleLbl="alignNode1" presStyleIdx="3" presStyleCnt="4"/>
      <dgm:spPr/>
    </dgm:pt>
    <dgm:pt modelId="{E7E8CAAF-17E7-487E-8C7E-72503C00FBFD}" type="pres">
      <dgm:prSet presAssocID="{51361CC4-841B-4A2B-BD73-0640B092D0B6}" presName="horz1" presStyleCnt="0"/>
      <dgm:spPr/>
    </dgm:pt>
    <dgm:pt modelId="{3C6B8DBC-9AA4-4B4B-8884-740B29EDFFC8}" type="pres">
      <dgm:prSet presAssocID="{51361CC4-841B-4A2B-BD73-0640B092D0B6}" presName="tx1" presStyleLbl="revTx" presStyleIdx="3" presStyleCnt="4"/>
      <dgm:spPr/>
    </dgm:pt>
    <dgm:pt modelId="{3BEF971B-8E1F-4148-BD4B-746F281D212E}" type="pres">
      <dgm:prSet presAssocID="{51361CC4-841B-4A2B-BD73-0640B092D0B6}" presName="vert1" presStyleCnt="0"/>
      <dgm:spPr/>
    </dgm:pt>
  </dgm:ptLst>
  <dgm:cxnLst>
    <dgm:cxn modelId="{725E2C45-08D3-417E-8104-17BD83FAEE90}" type="presOf" srcId="{9A5B90C9-6CB2-4C8A-AFF9-D5F5B193946A}" destId="{FB4B0D5F-43BC-4BAC-9319-2CCC05972072}" srcOrd="0" destOrd="0" presId="urn:microsoft.com/office/officeart/2008/layout/LinedList"/>
    <dgm:cxn modelId="{D59A6C69-8A39-430C-9BA7-4556F3A82652}" type="presOf" srcId="{51361CC4-841B-4A2B-BD73-0640B092D0B6}" destId="{3C6B8DBC-9AA4-4B4B-8884-740B29EDFFC8}" srcOrd="0" destOrd="0" presId="urn:microsoft.com/office/officeart/2008/layout/LinedList"/>
    <dgm:cxn modelId="{1B08E855-4C1A-47C6-AD5A-757BF5FCC5F7}" srcId="{95AB366B-3608-413D-BD97-6DE3ACBB3DCD}" destId="{A33C5FDB-AFD4-45EC-8519-88AADB0F88CC}" srcOrd="1" destOrd="0" parTransId="{4003C8D6-073A-4180-8ABA-1D56E783C33F}" sibTransId="{D618C153-9A79-47C7-B4C5-396BB7F16254}"/>
    <dgm:cxn modelId="{50960856-4AD8-4EC0-BDF5-2E0F7043DA54}" srcId="{95AB366B-3608-413D-BD97-6DE3ACBB3DCD}" destId="{51361CC4-841B-4A2B-BD73-0640B092D0B6}" srcOrd="3" destOrd="0" parTransId="{41C41AFC-6488-432E-AB9D-00BA66BC1EAA}" sibTransId="{99B42E81-D2B9-4160-8B61-F475441751F9}"/>
    <dgm:cxn modelId="{3BC4758A-F0C6-4ABF-AA4B-B80A01AB4390}" type="presOf" srcId="{06AD290E-9BA0-4100-BFB6-872813C87A5B}" destId="{8A976655-330F-4071-A446-155EBE6E2293}" srcOrd="0" destOrd="0" presId="urn:microsoft.com/office/officeart/2008/layout/LinedList"/>
    <dgm:cxn modelId="{5063228F-031C-458D-B234-F31D0B9C3484}" type="presOf" srcId="{A33C5FDB-AFD4-45EC-8519-88AADB0F88CC}" destId="{8C7AB65A-8DFD-4684-99F8-0AC73C28F125}" srcOrd="0" destOrd="0" presId="urn:microsoft.com/office/officeart/2008/layout/LinedList"/>
    <dgm:cxn modelId="{DEB0D694-E854-4065-AF60-F2BA65CA5D4F}" type="presOf" srcId="{95AB366B-3608-413D-BD97-6DE3ACBB3DCD}" destId="{55B31C99-DAE3-4050-BAAF-E10C8CBFCEAE}" srcOrd="0" destOrd="0" presId="urn:microsoft.com/office/officeart/2008/layout/LinedList"/>
    <dgm:cxn modelId="{48582CA7-53C9-49E0-8EA5-8908B15A4777}" srcId="{95AB366B-3608-413D-BD97-6DE3ACBB3DCD}" destId="{06AD290E-9BA0-4100-BFB6-872813C87A5B}" srcOrd="2" destOrd="0" parTransId="{8D0B34D4-657B-4080-8BA5-5AB59736E6E0}" sibTransId="{558C163D-5FB2-4722-9CAA-B4520B372491}"/>
    <dgm:cxn modelId="{713668B8-E1E6-4486-9321-F896C26E34F3}" srcId="{95AB366B-3608-413D-BD97-6DE3ACBB3DCD}" destId="{9A5B90C9-6CB2-4C8A-AFF9-D5F5B193946A}" srcOrd="0" destOrd="0" parTransId="{16B2810E-BAC4-4D63-8EEA-2CA6C1F45190}" sibTransId="{AEB0B164-7572-4DAF-B5C0-6D0C3E18005C}"/>
    <dgm:cxn modelId="{3C436CCF-F191-48EC-9944-CB3D330538BA}" type="presParOf" srcId="{55B31C99-DAE3-4050-BAAF-E10C8CBFCEAE}" destId="{F8F134C8-E334-45FA-AD5C-94EE0A7D418C}" srcOrd="0" destOrd="0" presId="urn:microsoft.com/office/officeart/2008/layout/LinedList"/>
    <dgm:cxn modelId="{C42F1049-D270-4DF5-8F35-CE7705496CD7}" type="presParOf" srcId="{55B31C99-DAE3-4050-BAAF-E10C8CBFCEAE}" destId="{59A7EFC1-9C41-4E03-9B0F-4D15EB579371}" srcOrd="1" destOrd="0" presId="urn:microsoft.com/office/officeart/2008/layout/LinedList"/>
    <dgm:cxn modelId="{FEE07900-1A4F-4C31-B780-441C94CA78AE}" type="presParOf" srcId="{59A7EFC1-9C41-4E03-9B0F-4D15EB579371}" destId="{FB4B0D5F-43BC-4BAC-9319-2CCC05972072}" srcOrd="0" destOrd="0" presId="urn:microsoft.com/office/officeart/2008/layout/LinedList"/>
    <dgm:cxn modelId="{77A33382-4A17-46BC-9E5C-F6427BA724B7}" type="presParOf" srcId="{59A7EFC1-9C41-4E03-9B0F-4D15EB579371}" destId="{B5D3D3DB-E473-4B8B-8789-0B19C2856D6D}" srcOrd="1" destOrd="0" presId="urn:microsoft.com/office/officeart/2008/layout/LinedList"/>
    <dgm:cxn modelId="{AF0C553D-B28C-4790-85FA-52FB6FD6D8BE}" type="presParOf" srcId="{55B31C99-DAE3-4050-BAAF-E10C8CBFCEAE}" destId="{E783F228-EE8A-49C9-9037-5F6CB2DCD220}" srcOrd="2" destOrd="0" presId="urn:microsoft.com/office/officeart/2008/layout/LinedList"/>
    <dgm:cxn modelId="{A318FEB5-6DDD-4285-AEE6-F21FC6422B51}" type="presParOf" srcId="{55B31C99-DAE3-4050-BAAF-E10C8CBFCEAE}" destId="{CD7135D3-74E9-4DEC-98D2-C0E68536B539}" srcOrd="3" destOrd="0" presId="urn:microsoft.com/office/officeart/2008/layout/LinedList"/>
    <dgm:cxn modelId="{08E750B0-2333-4419-B9D8-4C5FC40BAF58}" type="presParOf" srcId="{CD7135D3-74E9-4DEC-98D2-C0E68536B539}" destId="{8C7AB65A-8DFD-4684-99F8-0AC73C28F125}" srcOrd="0" destOrd="0" presId="urn:microsoft.com/office/officeart/2008/layout/LinedList"/>
    <dgm:cxn modelId="{35D17386-8113-4951-BBC8-F5CA4F707060}" type="presParOf" srcId="{CD7135D3-74E9-4DEC-98D2-C0E68536B539}" destId="{CDE62E66-299D-4939-A421-E3E171D578E5}" srcOrd="1" destOrd="0" presId="urn:microsoft.com/office/officeart/2008/layout/LinedList"/>
    <dgm:cxn modelId="{CC82BB83-06D3-4646-9854-2A67393B9C80}" type="presParOf" srcId="{55B31C99-DAE3-4050-BAAF-E10C8CBFCEAE}" destId="{ACD3A7D8-8C00-4F08-8E69-D4EAAB6A6507}" srcOrd="4" destOrd="0" presId="urn:microsoft.com/office/officeart/2008/layout/LinedList"/>
    <dgm:cxn modelId="{9B2D4639-D064-4249-942E-1825BFAA7712}" type="presParOf" srcId="{55B31C99-DAE3-4050-BAAF-E10C8CBFCEAE}" destId="{C7B72637-E0BB-4F18-80F0-05193BAEFB60}" srcOrd="5" destOrd="0" presId="urn:microsoft.com/office/officeart/2008/layout/LinedList"/>
    <dgm:cxn modelId="{73A21F93-934B-4D35-8801-175FCA41047A}" type="presParOf" srcId="{C7B72637-E0BB-4F18-80F0-05193BAEFB60}" destId="{8A976655-330F-4071-A446-155EBE6E2293}" srcOrd="0" destOrd="0" presId="urn:microsoft.com/office/officeart/2008/layout/LinedList"/>
    <dgm:cxn modelId="{2AE7D99B-6151-4351-A31B-BF40F3B55E52}" type="presParOf" srcId="{C7B72637-E0BB-4F18-80F0-05193BAEFB60}" destId="{8209B6D5-F097-4294-9582-9E7FA34F20E5}" srcOrd="1" destOrd="0" presId="urn:microsoft.com/office/officeart/2008/layout/LinedList"/>
    <dgm:cxn modelId="{02F26A56-0632-4226-B173-6851E4387417}" type="presParOf" srcId="{55B31C99-DAE3-4050-BAAF-E10C8CBFCEAE}" destId="{F70CA0F7-7D00-41DE-89A4-E0086A7862DA}" srcOrd="6" destOrd="0" presId="urn:microsoft.com/office/officeart/2008/layout/LinedList"/>
    <dgm:cxn modelId="{2CE4A571-972C-4D28-A65D-4296FCBAC8EF}" type="presParOf" srcId="{55B31C99-DAE3-4050-BAAF-E10C8CBFCEAE}" destId="{E7E8CAAF-17E7-487E-8C7E-72503C00FBFD}" srcOrd="7" destOrd="0" presId="urn:microsoft.com/office/officeart/2008/layout/LinedList"/>
    <dgm:cxn modelId="{8548F166-147F-4947-988E-5E3B2F95F807}" type="presParOf" srcId="{E7E8CAAF-17E7-487E-8C7E-72503C00FBFD}" destId="{3C6B8DBC-9AA4-4B4B-8884-740B29EDFFC8}" srcOrd="0" destOrd="0" presId="urn:microsoft.com/office/officeart/2008/layout/LinedList"/>
    <dgm:cxn modelId="{2E0C18CF-56BA-433E-A0EC-A7C07AFFFF22}" type="presParOf" srcId="{E7E8CAAF-17E7-487E-8C7E-72503C00FBFD}" destId="{3BEF971B-8E1F-4148-BD4B-746F281D212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F134C8-E334-45FA-AD5C-94EE0A7D418C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B4B0D5F-43BC-4BAC-9319-2CCC05972072}">
      <dsp:nvSpPr>
        <dsp:cNvPr id="0" name=""/>
        <dsp:cNvSpPr/>
      </dsp:nvSpPr>
      <dsp:spPr>
        <a:xfrm>
          <a:off x="0" y="0"/>
          <a:ext cx="10515600" cy="1006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Text Editing </a:t>
          </a:r>
          <a:r>
            <a:rPr lang="en-US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create, edit, and open text file with the editor.</a:t>
          </a:r>
        </a:p>
      </dsp:txBody>
      <dsp:txXfrm>
        <a:off x="0" y="0"/>
        <a:ext cx="10515600" cy="1006077"/>
      </dsp:txXfrm>
    </dsp:sp>
    <dsp:sp modelId="{E783F228-EE8A-49C9-9037-5F6CB2DCD220}">
      <dsp:nvSpPr>
        <dsp:cNvPr id="0" name=""/>
        <dsp:cNvSpPr/>
      </dsp:nvSpPr>
      <dsp:spPr>
        <a:xfrm>
          <a:off x="0" y="1006078"/>
          <a:ext cx="10515600" cy="0"/>
        </a:xfrm>
        <a:prstGeom prst="line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C7AB65A-8DFD-4684-99F8-0AC73C28F125}">
      <dsp:nvSpPr>
        <dsp:cNvPr id="0" name=""/>
        <dsp:cNvSpPr/>
      </dsp:nvSpPr>
      <dsp:spPr>
        <a:xfrm>
          <a:off x="0" y="1006077"/>
          <a:ext cx="10515600" cy="1006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Save</a:t>
          </a:r>
          <a:r>
            <a:rPr lang="en-US" sz="2900" kern="1200">
              <a:latin typeface="Times New Roman" panose="02020603050405020304" pitchFamily="18" charset="0"/>
              <a:cs typeface="Times New Roman" panose="02020603050405020304" pitchFamily="18" charset="0"/>
            </a:rPr>
            <a:t> : Provide functionality to save  a file.</a:t>
          </a:r>
        </a:p>
      </dsp:txBody>
      <dsp:txXfrm>
        <a:off x="0" y="1006077"/>
        <a:ext cx="10515600" cy="1006077"/>
      </dsp:txXfrm>
    </dsp:sp>
    <dsp:sp modelId="{ACD3A7D8-8C00-4F08-8E69-D4EAAB6A6507}">
      <dsp:nvSpPr>
        <dsp:cNvPr id="0" name=""/>
        <dsp:cNvSpPr/>
      </dsp:nvSpPr>
      <dsp:spPr>
        <a:xfrm>
          <a:off x="0" y="2012156"/>
          <a:ext cx="10515600" cy="0"/>
        </a:xfrm>
        <a:prstGeom prst="line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A976655-330F-4071-A446-155EBE6E2293}">
      <dsp:nvSpPr>
        <dsp:cNvPr id="0" name=""/>
        <dsp:cNvSpPr/>
      </dsp:nvSpPr>
      <dsp:spPr>
        <a:xfrm>
          <a:off x="0" y="2012155"/>
          <a:ext cx="10515600" cy="1006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Spell Check and Auto-Correction</a:t>
          </a:r>
          <a:r>
            <a:rPr lang="en-US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Check for misspelled words and offer suggestion for correction.</a:t>
          </a:r>
        </a:p>
      </dsp:txBody>
      <dsp:txXfrm>
        <a:off x="0" y="2012155"/>
        <a:ext cx="10515600" cy="1006077"/>
      </dsp:txXfrm>
    </dsp:sp>
    <dsp:sp modelId="{F70CA0F7-7D00-41DE-89A4-E0086A7862DA}">
      <dsp:nvSpPr>
        <dsp:cNvPr id="0" name=""/>
        <dsp:cNvSpPr/>
      </dsp:nvSpPr>
      <dsp:spPr>
        <a:xfrm>
          <a:off x="0" y="3018234"/>
          <a:ext cx="10515600" cy="0"/>
        </a:xfrm>
        <a:prstGeom prst="lin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C6B8DBC-9AA4-4B4B-8884-740B29EDFFC8}">
      <dsp:nvSpPr>
        <dsp:cNvPr id="0" name=""/>
        <dsp:cNvSpPr/>
      </dsp:nvSpPr>
      <dsp:spPr>
        <a:xfrm>
          <a:off x="0" y="3018233"/>
          <a:ext cx="10515600" cy="1006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Next Word Prediction</a:t>
          </a:r>
          <a:r>
            <a:rPr lang="en-US" sz="2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Predict the next word based on the train data.</a:t>
          </a:r>
        </a:p>
      </dsp:txBody>
      <dsp:txXfrm>
        <a:off x="0" y="3018233"/>
        <a:ext cx="10515600" cy="10060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FB1BF-F221-46D6-AA8B-0DE00C82A7BA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914D2-D772-4ACC-9642-41A2B3BA49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77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3A55-BD8E-43AB-92A0-89942D193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92012-487E-42A4-967E-15BF79A6F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CA85C-4188-495A-8B30-52010D88A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05E17-3E96-47F6-8205-AD1CD4C06D9E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D298B-7A6E-4C78-B1BB-DF3A42CC4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71B3E-9797-4956-B1DF-E16F97BEF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ED4F-5446-4658-85D0-69765B88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45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F848D-ED92-4B55-93AB-619786F5C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BDC73-25D9-48A9-BD66-CF78FDADE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16268-FF2C-4152-9DC4-CCDA43353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FD8D-20B8-4DF8-8E67-DD15B897BA3C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C7319-93AD-4CA6-A477-DD2CF042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30000-0818-4AD7-810B-0C4989A7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ED4F-5446-4658-85D0-69765B88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55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ABC631-9762-40D6-9737-E2C230B648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443883-FB9E-4B19-B79B-82CE96451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E9F8A-3FFC-42F6-A904-E3E1A962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CD7E2-90C1-468E-8247-1C65AE64F3F2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006B6-D9AD-42B1-9F53-26FBDC600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F017C-79F3-40D4-A9B1-3C3E9EE92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ED4F-5446-4658-85D0-69765B88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7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2163-95AA-4ADA-B942-A0B0DC1A5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CBB89-EC88-4720-9F32-C46A8D627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7B0D4-E9E9-43F1-B580-CEB1B2C70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BA1B2-0E32-4B3E-970E-350212FF4944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87F20-424F-4A43-A8D1-67554D7A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7670C-9544-4619-8FCB-EC929AA5A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ED4F-5446-4658-85D0-69765B88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9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3A089-D10E-40FC-988E-A1DD6DE0C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B596B-CF0E-4F39-868F-990CD197E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CE428-AC79-4202-9833-D24E1A7F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20606-4D89-43CB-A43D-EDA590B138BA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6DD34-5C65-4A98-AA23-B7158400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FAA01-B8BA-4936-A8BA-1D3A5AC5B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ED4F-5446-4658-85D0-69765B88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8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B0D4-FB8E-4D9E-ADA9-B09EC18B4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CC317-87BF-458E-8F24-450E4E0C3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E06C8-87FF-4B76-A9D6-D70756CE6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A355F3-F05D-4190-8EE9-3B2BA98B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14DA-BA63-41A3-9D60-2BB9244A7C51}" type="datetime1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0AF9C-05B6-452C-80D0-CC4E519C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9B1A1-D4CB-42A9-8942-CCCE3BC8C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ED4F-5446-4658-85D0-69765B88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61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2B3A1-D865-457D-92DA-C0ACF2D2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0EA93-E328-4A07-A7A4-EC838A06B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B6768-5440-4474-BE45-C95C40F74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C98536-32CC-42F0-8B23-3E7CF3B83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40BFD-9DCD-490F-9E15-BD27570FE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4A07F-8CAE-490B-B9F5-AD323281F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B1C2F-2335-42DE-AAE9-9C64B5ABB3DF}" type="datetime1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58B7DA-A4D7-411F-8004-729AAD354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DECA8F-2EE9-4BB1-BB8E-0625B48F8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ED4F-5446-4658-85D0-69765B88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3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8016C-5D86-4567-87F2-4B703E3A3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6A221A-2304-4060-94EB-4E1A0B272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2AE0-82FF-4B37-A6B2-DE2B60534801}" type="datetime1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FEB62C-BB8D-4848-9F3D-027009B2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F521C-2BC2-49C0-9B62-6DAFC77C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ED4F-5446-4658-85D0-69765B88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2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278A4A-87D1-43BB-8AD3-94F352135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8256-A6AB-49D6-9B8A-9A28226EFDBE}" type="datetime1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0DECC-1198-40E6-A094-A8E738FE0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838D5-87A3-47C0-83A4-0BEAE00B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ED4F-5446-4658-85D0-69765B88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45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14DBC-4AF6-4FEA-807C-E40C817CC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9F9A5-D340-40AA-9821-E265D854F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DBF8B9-1C8D-43AD-97B2-5F33A837D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54E27-4593-4019-B4BC-07606E25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A232-8B87-4EAE-9329-6996C414177D}" type="datetime1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BAA64-8BB9-49B9-80E2-B5CAD3FF3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98022-B51C-48C1-8428-FDE3A6CF0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ED4F-5446-4658-85D0-69765B88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9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ABC59-523B-45E1-B312-73AB4DB20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EAF73C-4881-4A2A-8D08-ED0347962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81386-3B9A-433A-9C7E-6252CEC4BC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00B9B-A49A-46D2-8CF9-53D2DDCAE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BC0FC-7ABF-4675-B898-38DE82C1464B}" type="datetime1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17C26-1699-4F34-8C81-78200FFF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56A8E-85DA-4ADD-A059-0D037E5DA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ED4F-5446-4658-85D0-69765B88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7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8572D-53CE-4F0D-A502-B22118833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B57E2-B2EA-4502-98EA-E7D8801F9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4858E-C60B-4B42-B653-80AEB3906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47897-785D-4597-909D-29B3F4832478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4F622-3C59-45D1-A5DD-3B2E1365AF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B7E3F-2A7C-4FFB-B11E-42E5C8D41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CED4F-5446-4658-85D0-69765B88C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85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BD8B065-EE51-4AE2-A94C-86249998F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156A8-6C69-479F-B9C5-E45091608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8737" y="800122"/>
            <a:ext cx="9793357" cy="2387918"/>
          </a:xfrm>
        </p:spPr>
        <p:txBody>
          <a:bodyPr anchor="b">
            <a:normAutofit/>
          </a:bodyPr>
          <a:lstStyle/>
          <a:p>
            <a:r>
              <a:rPr lang="en-US" sz="4400" b="1" dirty="0">
                <a:solidFill>
                  <a:schemeClr val="tx2"/>
                </a:solidFill>
              </a:rPr>
              <a:t>PROJECT TITLE-INTELLIGENT NOTEPAD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5D9E2-E440-45AE-88BC-514AAB5FF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5035" y="3775080"/>
            <a:ext cx="5449982" cy="1921982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tx2"/>
                </a:solidFill>
              </a:rPr>
              <a:t>Presented By</a:t>
            </a:r>
          </a:p>
          <a:p>
            <a:pPr algn="l"/>
            <a:r>
              <a:rPr lang="en-US" b="1" dirty="0">
                <a:solidFill>
                  <a:schemeClr val="tx2"/>
                </a:solidFill>
              </a:rPr>
              <a:t>Md: Sabbir Ahamed</a:t>
            </a:r>
          </a:p>
          <a:p>
            <a:pPr algn="l"/>
            <a:r>
              <a:rPr lang="en-US" b="1" dirty="0">
                <a:solidFill>
                  <a:schemeClr val="tx2"/>
                </a:solidFill>
              </a:rPr>
              <a:t>ID:ASH2225005M</a:t>
            </a:r>
          </a:p>
        </p:txBody>
      </p:sp>
      <p:grpSp>
        <p:nvGrpSpPr>
          <p:cNvPr id="9" name="Group 13">
            <a:extLst>
              <a:ext uri="{FF2B5EF4-FFF2-40B4-BE49-F238E27FC236}">
                <a16:creationId xmlns:a16="http://schemas.microsoft.com/office/drawing/2014/main" id="{18999293-B054-4B57-A26F-D04C2BB11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43336"/>
            <a:ext cx="5163047" cy="2657478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505D8A-F41A-450D-A648-E77DF6B8D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2BD6DCE-6A81-4F34-9958-67B578EA16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C462BE8-CD72-48CF-8A7B-C716D2B99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C2CDB70-40F1-4D00-8F17-A532E732E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9">
            <a:extLst>
              <a:ext uri="{FF2B5EF4-FFF2-40B4-BE49-F238E27FC236}">
                <a16:creationId xmlns:a16="http://schemas.microsoft.com/office/drawing/2014/main" id="{761945C4-D997-42F3-B59A-984CF006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651FE4A-9487-43BE-A388-13453574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4B0EF3-9992-4B95-8A43-6206B3FC3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41B1C1F-C2FE-4C47-9D74-ADB9B53F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048177B-A49E-4E24-9007-07A0EDD6A2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40CF1-FAA5-44E0-8918-E37A3216B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B466-447B-49E1-869D-EC9C3A3ACF9B}" type="datetime1">
              <a:rPr lang="en-US" smtClean="0"/>
              <a:t>11/27/2024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22F5DA-8B19-4C24-BF03-D2B19A6C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ED4F-5446-4658-85D0-69765B88C6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161672-D3B9-4993-9DE7-8174ABE04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</a:rPr>
              <a:t>OVERVIEW</a:t>
            </a:r>
          </a:p>
        </p:txBody>
      </p:sp>
      <p:grpSp>
        <p:nvGrpSpPr>
          <p:cNvPr id="31" name="Group 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11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12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13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93441-E056-45B3-BD72-C8AFFD97E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US" sz="25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Java Swing-based intelligent Notepad application	that includes features such as opening, creating, saving, and editing txt files. The application also integrates spell-checking and next word prediction.</a:t>
            </a:r>
          </a:p>
        </p:txBody>
      </p:sp>
      <p:grpSp>
        <p:nvGrpSpPr>
          <p:cNvPr id="35" name="Group 1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1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1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1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90E0E-9CEC-4A2B-A296-F489A75B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0233-BE08-4FFD-A0B7-017418E4B2E5}" type="datetime1">
              <a:rPr lang="en-US" smtClean="0"/>
              <a:t>11/27/2024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6E3DD-E5C0-405A-B8B6-CC370621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ED4F-5446-4658-85D0-69765B88C6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57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0447D6B-077C-B171-013D-D4B7204144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30500" y="10"/>
            <a:ext cx="12191980" cy="6857990"/>
          </a:xfrm>
          <a:prstGeom prst="rect">
            <a:avLst/>
          </a:prstGeom>
        </p:spPr>
      </p:pic>
      <p:sp>
        <p:nvSpPr>
          <p:cNvPr id="13" name="Rectangle 10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CD1F67-CE1D-440C-9B3B-EDE1671B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FUNCTI0NALITY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E55933-9FB5-B6CF-15E5-91E255781D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7460009"/>
              </p:ext>
            </p:extLst>
          </p:nvPr>
        </p:nvGraphicFramePr>
        <p:xfrm>
          <a:off x="838200" y="2152650"/>
          <a:ext cx="10515600" cy="4024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9F9FCF-733E-42AC-AE72-B2F02193B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AFAC-22A2-470E-829C-AB046243B206}" type="datetime1">
              <a:rPr lang="en-US" smtClean="0"/>
              <a:t>11/27/2024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D309D-8009-4D02-A65A-BCB3F272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CED4F-5446-4658-85D0-69765B88C6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8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EAF621-91DE-E4C9-5AA4-37625AF7A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37318-C9ED-03B0-CE32-71D667933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464" y="1786063"/>
            <a:ext cx="5918622" cy="4351338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Spell Check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Checks if a word is incorrect then suggests similar word using Levenshtein distance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Prediction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Predicts next words based on unigram, bigram, and trigram frequency maps that trained from a text file.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Operations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Allows creating, saving, and opening files.</a:t>
            </a: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Features:</a:t>
            </a:r>
          </a:p>
          <a:p>
            <a:pPr marL="457200" lvl="1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Editing functions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:copy,paste,cut,select all, and find &amp; replace.</a:t>
            </a:r>
          </a:p>
          <a:p>
            <a:pPr marL="457200" lvl="1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Options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:Enables inserting the special characters into the document.</a:t>
            </a:r>
          </a:p>
          <a:p>
            <a:pPr marL="0" indent="0">
              <a:buNone/>
            </a:pPr>
            <a:endParaRPr lang="en-US" sz="1300" dirty="0"/>
          </a:p>
          <a:p>
            <a:pPr marL="0" indent="0">
              <a:buNone/>
            </a:pPr>
            <a:endParaRPr lang="en-US" sz="13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EC7B117-0F98-A3FE-5358-AC275BB733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6" r="2" b="2"/>
          <a:stretch/>
        </p:blipFill>
        <p:spPr>
          <a:xfrm>
            <a:off x="7529448" y="2202246"/>
            <a:ext cx="4662551" cy="4655753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27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0B48C-71DC-693D-1FB6-32C7B8DE19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3522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4DBA1B2-0E32-4B3E-970E-350212FF4944}" type="datetime1">
              <a:rPr lang="en-US" smtClean="0"/>
              <a:pPr>
                <a:spcAft>
                  <a:spcPts val="600"/>
                </a:spcAft>
              </a:pPr>
              <a:t>11/27/2024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CBD33-FF95-5738-F0A6-E52D25A8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01CED4F-5446-4658-85D0-69765B88C6C1}" type="slidenum">
              <a:rPr lang="en-US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550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602A9-B99F-F197-D326-867FB8FBB7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4DBA1B2-0E32-4B3E-970E-350212FF4944}" type="datetime1">
              <a:rPr lang="en-US" smtClean="0"/>
              <a:pPr>
                <a:spcAft>
                  <a:spcPts val="600"/>
                </a:spcAft>
              </a:pPr>
              <a:t>11/27/2024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0EBF4-5D5B-CDB4-857A-B59241E9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01CED4F-5446-4658-85D0-69765B88C6C1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CE0F67-D93F-2181-6F74-3B2281E79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9990" y="643467"/>
            <a:ext cx="6652019" cy="5571065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1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1818D1F9-BAA8-C8F3-995E-EFCF6B358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6180" y="643467"/>
            <a:ext cx="2950439" cy="2543217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screenshot of a computer&#10;&#10;Description automatically generated">
            <a:extLst>
              <a:ext uri="{FF2B5EF4-FFF2-40B4-BE49-F238E27FC236}">
                <a16:creationId xmlns:a16="http://schemas.microsoft.com/office/drawing/2014/main" id="{F6FF34B0-D696-97D7-2BDC-B57BB4E63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0599" y="643467"/>
            <a:ext cx="2968374" cy="2543217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2F9A255-20C1-F4A2-92E1-51D4B4FA9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410" y="3671316"/>
            <a:ext cx="2901979" cy="2545862"/>
          </a:xfrm>
          <a:prstGeom prst="rect">
            <a:avLst/>
          </a:prstGeom>
        </p:spPr>
      </p:pic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9E768CC4-4015-9E80-9F5E-8018EE7726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3181" y="3671316"/>
            <a:ext cx="2863209" cy="255346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4E915-991A-22B6-4781-CD3283DA9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4DBA1B2-0E32-4B3E-970E-350212FF4944}" type="datetime1">
              <a:rPr lang="en-US" smtClean="0"/>
              <a:pPr>
                <a:spcAft>
                  <a:spcPts val="600"/>
                </a:spcAft>
              </a:pPr>
              <a:t>11/27/2024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6EC39-EA6F-11F1-6F34-B7BE8297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01CED4F-5446-4658-85D0-69765B88C6C1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791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36986BF-70F7-E9DD-58D8-2020E80F4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57947"/>
            <a:ext cx="5291666" cy="4542106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9D51D708-3A28-8E8F-DD85-F48D3DFD5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157947"/>
            <a:ext cx="5291667" cy="454210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83152-11D6-155E-7FCE-3EBB600E68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4DBA1B2-0E32-4B3E-970E-350212FF4944}" type="datetime1">
              <a:rPr lang="en-US" smtClean="0"/>
              <a:pPr>
                <a:spcAft>
                  <a:spcPts val="600"/>
                </a:spcAft>
              </a:pPr>
              <a:t>11/27/2024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129ABF-9D26-5F05-23A1-E61AAE900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01CED4F-5446-4658-85D0-69765B88C6C1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04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Magnifying glass and question mark">
            <a:extLst>
              <a:ext uri="{FF2B5EF4-FFF2-40B4-BE49-F238E27FC236}">
                <a16:creationId xmlns:a16="http://schemas.microsoft.com/office/drawing/2014/main" id="{31F920DA-54BC-2967-4AC0-A0B9FAD270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637" r="25988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727FE-D9FE-7ECF-E992-41A4516F0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n-US" sz="2000"/>
              <a:t>Q/A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BA458-565F-0A0D-9C7A-3F2FD56A0D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895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4DBA1B2-0E32-4B3E-970E-350212FF4944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11/27/2024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FDDE5-C2C8-9CAB-E658-03CF0B5CE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01CED4F-5446-4658-85D0-69765B88C6C1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14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204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PROJECT TITLE-INTELLIGENT NOTEPAD</vt:lpstr>
      <vt:lpstr>OVERVIEW</vt:lpstr>
      <vt:lpstr>FUNCTI0NALITY</vt:lpstr>
      <vt:lpstr>Implementation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 -1  MID PRESENTATION</dc:title>
  <dc:creator>Sabbir Ahmed</dc:creator>
  <cp:lastModifiedBy>Sabbir Ahmed</cp:lastModifiedBy>
  <cp:revision>6</cp:revision>
  <dcterms:created xsi:type="dcterms:W3CDTF">2024-05-31T20:55:35Z</dcterms:created>
  <dcterms:modified xsi:type="dcterms:W3CDTF">2024-11-27T04:37:32Z</dcterms:modified>
</cp:coreProperties>
</file>