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9" r:id="rId6"/>
    <p:sldId id="259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1854F-AF59-4446-A539-04A058F7A8B5}" v="12" dt="2024-05-25T17:06:2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009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bir Ahmed" userId="c290da2fbbdafc42" providerId="LiveId" clId="{D7BC406C-B3CC-4C7E-A500-F7E67AB98539}"/>
    <pc:docChg chg="undo redo custSel addSld modSld sldOrd">
      <pc:chgData name="Sabbir Ahmed" userId="c290da2fbbdafc42" providerId="LiveId" clId="{D7BC406C-B3CC-4C7E-A500-F7E67AB98539}" dt="2024-04-29T13:05:47.080" v="1591" actId="1076"/>
      <pc:docMkLst>
        <pc:docMk/>
      </pc:docMkLst>
      <pc:sldChg chg="modSp mod">
        <pc:chgData name="Sabbir Ahmed" userId="c290da2fbbdafc42" providerId="LiveId" clId="{D7BC406C-B3CC-4C7E-A500-F7E67AB98539}" dt="2024-04-29T12:48:08.477" v="1459" actId="1076"/>
        <pc:sldMkLst>
          <pc:docMk/>
          <pc:sldMk cId="461074123" sldId="256"/>
        </pc:sldMkLst>
        <pc:spChg chg="mod">
          <ac:chgData name="Sabbir Ahmed" userId="c290da2fbbdafc42" providerId="LiveId" clId="{D7BC406C-B3CC-4C7E-A500-F7E67AB98539}" dt="2024-04-29T12:48:08.477" v="1459" actId="1076"/>
          <ac:spMkLst>
            <pc:docMk/>
            <pc:sldMk cId="461074123" sldId="256"/>
            <ac:spMk id="2" creationId="{BD174E16-E7CC-9DBD-C716-8E6F753B7BFD}"/>
          </ac:spMkLst>
        </pc:spChg>
      </pc:sldChg>
      <pc:sldChg chg="addSp modSp mod">
        <pc:chgData name="Sabbir Ahmed" userId="c290da2fbbdafc42" providerId="LiveId" clId="{D7BC406C-B3CC-4C7E-A500-F7E67AB98539}" dt="2024-04-28T11:33:27.338" v="1400" actId="1076"/>
        <pc:sldMkLst>
          <pc:docMk/>
          <pc:sldMk cId="448132594" sldId="257"/>
        </pc:sldMkLst>
        <pc:spChg chg="mod">
          <ac:chgData name="Sabbir Ahmed" userId="c290da2fbbdafc42" providerId="LiveId" clId="{D7BC406C-B3CC-4C7E-A500-F7E67AB98539}" dt="2024-04-28T09:59:32.640" v="1167" actId="14100"/>
          <ac:spMkLst>
            <pc:docMk/>
            <pc:sldMk cId="448132594" sldId="257"/>
            <ac:spMk id="2" creationId="{F241C0DA-6632-CE5B-C649-89ED3B5184BF}"/>
          </ac:spMkLst>
        </pc:spChg>
        <pc:spChg chg="add mod">
          <ac:chgData name="Sabbir Ahmed" userId="c290da2fbbdafc42" providerId="LiveId" clId="{D7BC406C-B3CC-4C7E-A500-F7E67AB98539}" dt="2024-04-28T11:33:27.338" v="1400" actId="1076"/>
          <ac:spMkLst>
            <pc:docMk/>
            <pc:sldMk cId="448132594" sldId="257"/>
            <ac:spMk id="3" creationId="{0407F9E4-4CB1-7778-7CF3-07BB564BEAE9}"/>
          </ac:spMkLst>
        </pc:spChg>
        <pc:spChg chg="mod">
          <ac:chgData name="Sabbir Ahmed" userId="c290da2fbbdafc42" providerId="LiveId" clId="{D7BC406C-B3CC-4C7E-A500-F7E67AB98539}" dt="2024-04-28T10:06:14.160" v="1394" actId="1076"/>
          <ac:spMkLst>
            <pc:docMk/>
            <pc:sldMk cId="448132594" sldId="257"/>
            <ac:spMk id="4" creationId="{5D342E73-27F9-BFE0-EB00-352EE945E01D}"/>
          </ac:spMkLst>
        </pc:spChg>
        <pc:spChg chg="mod">
          <ac:chgData name="Sabbir Ahmed" userId="c290da2fbbdafc42" providerId="LiveId" clId="{D7BC406C-B3CC-4C7E-A500-F7E67AB98539}" dt="2024-04-28T11:33:20.480" v="1399" actId="1076"/>
          <ac:spMkLst>
            <pc:docMk/>
            <pc:sldMk cId="448132594" sldId="257"/>
            <ac:spMk id="5" creationId="{8CAB3DF9-EC28-6E42-2A3A-FABD4D453FCE}"/>
          </ac:spMkLst>
        </pc:spChg>
      </pc:sldChg>
      <pc:sldChg chg="addSp modSp mod">
        <pc:chgData name="Sabbir Ahmed" userId="c290da2fbbdafc42" providerId="LiveId" clId="{D7BC406C-B3CC-4C7E-A500-F7E67AB98539}" dt="2024-04-29T12:48:42.706" v="1460" actId="1076"/>
        <pc:sldMkLst>
          <pc:docMk/>
          <pc:sldMk cId="114133122" sldId="258"/>
        </pc:sldMkLst>
        <pc:spChg chg="add mod">
          <ac:chgData name="Sabbir Ahmed" userId="c290da2fbbdafc42" providerId="LiveId" clId="{D7BC406C-B3CC-4C7E-A500-F7E67AB98539}" dt="2024-04-29T12:48:42.706" v="1460" actId="1076"/>
          <ac:spMkLst>
            <pc:docMk/>
            <pc:sldMk cId="114133122" sldId="258"/>
            <ac:spMk id="3" creationId="{B2AC5028-9F8E-982A-6F59-8D26173475E6}"/>
          </ac:spMkLst>
        </pc:spChg>
        <pc:spChg chg="mod">
          <ac:chgData name="Sabbir Ahmed" userId="c290da2fbbdafc42" providerId="LiveId" clId="{D7BC406C-B3CC-4C7E-A500-F7E67AB98539}" dt="2024-04-29T12:04:34.119" v="1432" actId="120"/>
          <ac:spMkLst>
            <pc:docMk/>
            <pc:sldMk cId="114133122" sldId="258"/>
            <ac:spMk id="4" creationId="{607C69D4-58EA-C378-8CE7-5B15FC73FB09}"/>
          </ac:spMkLst>
        </pc:spChg>
      </pc:sldChg>
      <pc:sldChg chg="addSp delSp modSp mod">
        <pc:chgData name="Sabbir Ahmed" userId="c290da2fbbdafc42" providerId="LiveId" clId="{D7BC406C-B3CC-4C7E-A500-F7E67AB98539}" dt="2024-04-29T12:49:17.388" v="1462" actId="1076"/>
        <pc:sldMkLst>
          <pc:docMk/>
          <pc:sldMk cId="3052607717" sldId="259"/>
        </pc:sldMkLst>
        <pc:spChg chg="mod">
          <ac:chgData name="Sabbir Ahmed" userId="c290da2fbbdafc42" providerId="LiveId" clId="{D7BC406C-B3CC-4C7E-A500-F7E67AB98539}" dt="2024-04-29T12:49:17.388" v="1462" actId="1076"/>
          <ac:spMkLst>
            <pc:docMk/>
            <pc:sldMk cId="3052607717" sldId="259"/>
            <ac:spMk id="2" creationId="{66A58451-4B08-72AC-9C44-9462921CD7B2}"/>
          </ac:spMkLst>
        </pc:spChg>
        <pc:spChg chg="mod">
          <ac:chgData name="Sabbir Ahmed" userId="c290da2fbbdafc42" providerId="LiveId" clId="{D7BC406C-B3CC-4C7E-A500-F7E67AB98539}" dt="2024-04-29T12:49:10.432" v="1461" actId="1076"/>
          <ac:spMkLst>
            <pc:docMk/>
            <pc:sldMk cId="3052607717" sldId="259"/>
            <ac:spMk id="4" creationId="{D35DA7AD-36D6-62B1-BE6D-1BC75160DE9D}"/>
          </ac:spMkLst>
        </pc:spChg>
        <pc:spChg chg="del mod">
          <ac:chgData name="Sabbir Ahmed" userId="c290da2fbbdafc42" providerId="LiveId" clId="{D7BC406C-B3CC-4C7E-A500-F7E67AB98539}" dt="2024-04-22T03:30:13.973" v="721" actId="478"/>
          <ac:spMkLst>
            <pc:docMk/>
            <pc:sldMk cId="3052607717" sldId="259"/>
            <ac:spMk id="5" creationId="{1FECD1BF-69EB-71B8-72C0-64047F33268C}"/>
          </ac:spMkLst>
        </pc:spChg>
        <pc:spChg chg="add del mod">
          <ac:chgData name="Sabbir Ahmed" userId="c290da2fbbdafc42" providerId="LiveId" clId="{D7BC406C-B3CC-4C7E-A500-F7E67AB98539}" dt="2024-03-28T13:19:36.207" v="230" actId="47"/>
          <ac:spMkLst>
            <pc:docMk/>
            <pc:sldMk cId="3052607717" sldId="259"/>
            <ac:spMk id="8" creationId="{10A29EFF-4411-B414-CAD6-FF11B6409085}"/>
          </ac:spMkLst>
        </pc:spChg>
        <pc:spChg chg="add del mod">
          <ac:chgData name="Sabbir Ahmed" userId="c290da2fbbdafc42" providerId="LiveId" clId="{D7BC406C-B3CC-4C7E-A500-F7E67AB98539}" dt="2024-04-22T03:30:45.950" v="900" actId="478"/>
          <ac:spMkLst>
            <pc:docMk/>
            <pc:sldMk cId="3052607717" sldId="259"/>
            <ac:spMk id="15" creationId="{9F6409A6-7F70-2F5E-D6C9-281984DA5BF5}"/>
          </ac:spMkLst>
        </pc:spChg>
        <pc:graphicFrameChg chg="add mod">
          <ac:chgData name="Sabbir Ahmed" userId="c290da2fbbdafc42" providerId="LiveId" clId="{D7BC406C-B3CC-4C7E-A500-F7E67AB98539}" dt="2024-03-28T13:12:45.647" v="162" actId="1957"/>
          <ac:graphicFrameMkLst>
            <pc:docMk/>
            <pc:sldMk cId="3052607717" sldId="259"/>
            <ac:graphicFrameMk id="7" creationId="{A3C55241-C1AB-60EB-20DF-D825CCCC0CAC}"/>
          </ac:graphicFrameMkLst>
        </pc:graphicFrameChg>
        <pc:graphicFrameChg chg="add del mod">
          <ac:chgData name="Sabbir Ahmed" userId="c290da2fbbdafc42" providerId="LiveId" clId="{D7BC406C-B3CC-4C7E-A500-F7E67AB98539}" dt="2024-04-22T03:39:18.374" v="1051" actId="478"/>
          <ac:graphicFrameMkLst>
            <pc:docMk/>
            <pc:sldMk cId="3052607717" sldId="259"/>
            <ac:graphicFrameMk id="11" creationId="{39BE8DB3-4085-7A0D-0754-F4D2474D2792}"/>
          </ac:graphicFrameMkLst>
        </pc:graphicFrameChg>
        <pc:graphicFrameChg chg="add del mod">
          <ac:chgData name="Sabbir Ahmed" userId="c290da2fbbdafc42" providerId="LiveId" clId="{D7BC406C-B3CC-4C7E-A500-F7E67AB98539}" dt="2024-04-22T03:30:00.848" v="707" actId="478"/>
          <ac:graphicFrameMkLst>
            <pc:docMk/>
            <pc:sldMk cId="3052607717" sldId="259"/>
            <ac:graphicFrameMk id="14" creationId="{FBA47854-17D9-F98E-BAC2-3947C8E8825F}"/>
          </ac:graphicFrameMkLst>
        </pc:graphicFrameChg>
      </pc:sldChg>
      <pc:sldChg chg="modSp mod">
        <pc:chgData name="Sabbir Ahmed" userId="c290da2fbbdafc42" providerId="LiveId" clId="{D7BC406C-B3CC-4C7E-A500-F7E67AB98539}" dt="2024-04-29T12:49:46.430" v="1464" actId="1076"/>
        <pc:sldMkLst>
          <pc:docMk/>
          <pc:sldMk cId="1805260843" sldId="260"/>
        </pc:sldMkLst>
        <pc:spChg chg="mod">
          <ac:chgData name="Sabbir Ahmed" userId="c290da2fbbdafc42" providerId="LiveId" clId="{D7BC406C-B3CC-4C7E-A500-F7E67AB98539}" dt="2024-04-29T12:49:46.430" v="1464" actId="1076"/>
          <ac:spMkLst>
            <pc:docMk/>
            <pc:sldMk cId="1805260843" sldId="260"/>
            <ac:spMk id="2" creationId="{D757A584-3068-30EC-CF14-169D0F1B2668}"/>
          </ac:spMkLst>
        </pc:spChg>
        <pc:spChg chg="mod">
          <ac:chgData name="Sabbir Ahmed" userId="c290da2fbbdafc42" providerId="LiveId" clId="{D7BC406C-B3CC-4C7E-A500-F7E67AB98539}" dt="2024-04-22T03:46:34.185" v="1099" actId="20577"/>
          <ac:spMkLst>
            <pc:docMk/>
            <pc:sldMk cId="1805260843" sldId="260"/>
            <ac:spMk id="4" creationId="{8FD3528E-DA23-ECF6-1827-A0EAC8127BFF}"/>
          </ac:spMkLst>
        </pc:spChg>
      </pc:sldChg>
      <pc:sldChg chg="modSp mod">
        <pc:chgData name="Sabbir Ahmed" userId="c290da2fbbdafc42" providerId="LiveId" clId="{D7BC406C-B3CC-4C7E-A500-F7E67AB98539}" dt="2024-04-22T03:56:59.205" v="1166" actId="1076"/>
        <pc:sldMkLst>
          <pc:docMk/>
          <pc:sldMk cId="2405256216" sldId="261"/>
        </pc:sldMkLst>
        <pc:spChg chg="mod">
          <ac:chgData name="Sabbir Ahmed" userId="c290da2fbbdafc42" providerId="LiveId" clId="{D7BC406C-B3CC-4C7E-A500-F7E67AB98539}" dt="2024-04-22T03:56:59.205" v="1166" actId="1076"/>
          <ac:spMkLst>
            <pc:docMk/>
            <pc:sldMk cId="2405256216" sldId="261"/>
            <ac:spMk id="4" creationId="{45C2352E-49D1-A561-2AC6-9F1DE70B2AD5}"/>
          </ac:spMkLst>
        </pc:spChg>
      </pc:sldChg>
      <pc:sldChg chg="modSp mod ord">
        <pc:chgData name="Sabbir Ahmed" userId="c290da2fbbdafc42" providerId="LiveId" clId="{D7BC406C-B3CC-4C7E-A500-F7E67AB98539}" dt="2024-03-28T13:42:08.372" v="378" actId="1076"/>
        <pc:sldMkLst>
          <pc:docMk/>
          <pc:sldMk cId="3678806128" sldId="262"/>
        </pc:sldMkLst>
        <pc:spChg chg="mod">
          <ac:chgData name="Sabbir Ahmed" userId="c290da2fbbdafc42" providerId="LiveId" clId="{D7BC406C-B3CC-4C7E-A500-F7E67AB98539}" dt="2024-03-28T13:41:57.878" v="377" actId="255"/>
          <ac:spMkLst>
            <pc:docMk/>
            <pc:sldMk cId="3678806128" sldId="262"/>
            <ac:spMk id="4" creationId="{CDC996A1-F063-2968-83E9-6914FDE0BC74}"/>
          </ac:spMkLst>
        </pc:spChg>
        <pc:spChg chg="mod">
          <ac:chgData name="Sabbir Ahmed" userId="c290da2fbbdafc42" providerId="LiveId" clId="{D7BC406C-B3CC-4C7E-A500-F7E67AB98539}" dt="2024-03-28T13:42:08.372" v="378" actId="1076"/>
          <ac:spMkLst>
            <pc:docMk/>
            <pc:sldMk cId="3678806128" sldId="262"/>
            <ac:spMk id="7" creationId="{0CA51915-4682-9AE2-3365-AC08EA896BB4}"/>
          </ac:spMkLst>
        </pc:spChg>
        <pc:picChg chg="mod">
          <ac:chgData name="Sabbir Ahmed" userId="c290da2fbbdafc42" providerId="LiveId" clId="{D7BC406C-B3CC-4C7E-A500-F7E67AB98539}" dt="2024-03-28T13:40:51.874" v="373" actId="1076"/>
          <ac:picMkLst>
            <pc:docMk/>
            <pc:sldMk cId="3678806128" sldId="262"/>
            <ac:picMk id="6" creationId="{40822080-7901-A48A-BC6D-E19F21BB25CD}"/>
          </ac:picMkLst>
        </pc:picChg>
        <pc:picChg chg="mod">
          <ac:chgData name="Sabbir Ahmed" userId="c290da2fbbdafc42" providerId="LiveId" clId="{D7BC406C-B3CC-4C7E-A500-F7E67AB98539}" dt="2024-03-28T13:41:09.174" v="374" actId="1076"/>
          <ac:picMkLst>
            <pc:docMk/>
            <pc:sldMk cId="3678806128" sldId="262"/>
            <ac:picMk id="11" creationId="{D5D7E1D5-78E6-907B-80EC-D0D13F6DEEE6}"/>
          </ac:picMkLst>
        </pc:picChg>
      </pc:sldChg>
      <pc:sldChg chg="modSp mod ord">
        <pc:chgData name="Sabbir Ahmed" userId="c290da2fbbdafc42" providerId="LiveId" clId="{D7BC406C-B3CC-4C7E-A500-F7E67AB98539}" dt="2024-04-29T13:04:09.909" v="1569"/>
        <pc:sldMkLst>
          <pc:docMk/>
          <pc:sldMk cId="2178798653" sldId="263"/>
        </pc:sldMkLst>
        <pc:spChg chg="mod">
          <ac:chgData name="Sabbir Ahmed" userId="c290da2fbbdafc42" providerId="LiveId" clId="{D7BC406C-B3CC-4C7E-A500-F7E67AB98539}" dt="2024-04-22T03:37:00.035" v="1036"/>
          <ac:spMkLst>
            <pc:docMk/>
            <pc:sldMk cId="2178798653" sldId="263"/>
            <ac:spMk id="4" creationId="{F75EC89D-E82E-358C-6391-9E67CD80D798}"/>
          </ac:spMkLst>
        </pc:spChg>
      </pc:sldChg>
      <pc:sldChg chg="modSp new mod">
        <pc:chgData name="Sabbir Ahmed" userId="c290da2fbbdafc42" providerId="LiveId" clId="{D7BC406C-B3CC-4C7E-A500-F7E67AB98539}" dt="2024-04-29T13:04:54.946" v="1575" actId="1076"/>
        <pc:sldMkLst>
          <pc:docMk/>
          <pc:sldMk cId="3195063009" sldId="266"/>
        </pc:sldMkLst>
        <pc:spChg chg="mod">
          <ac:chgData name="Sabbir Ahmed" userId="c290da2fbbdafc42" providerId="LiveId" clId="{D7BC406C-B3CC-4C7E-A500-F7E67AB98539}" dt="2024-04-29T13:04:54.946" v="1575" actId="1076"/>
          <ac:spMkLst>
            <pc:docMk/>
            <pc:sldMk cId="3195063009" sldId="266"/>
            <ac:spMk id="2" creationId="{163A1D4B-62F3-5EA6-5408-81733964DD19}"/>
          </ac:spMkLst>
        </pc:spChg>
      </pc:sldChg>
      <pc:sldChg chg="modSp new mod">
        <pc:chgData name="Sabbir Ahmed" userId="c290da2fbbdafc42" providerId="LiveId" clId="{D7BC406C-B3CC-4C7E-A500-F7E67AB98539}" dt="2024-04-29T13:05:47.080" v="1591" actId="1076"/>
        <pc:sldMkLst>
          <pc:docMk/>
          <pc:sldMk cId="2359662166" sldId="267"/>
        </pc:sldMkLst>
        <pc:spChg chg="mod">
          <ac:chgData name="Sabbir Ahmed" userId="c290da2fbbdafc42" providerId="LiveId" clId="{D7BC406C-B3CC-4C7E-A500-F7E67AB98539}" dt="2024-04-29T13:05:47.080" v="1591" actId="1076"/>
          <ac:spMkLst>
            <pc:docMk/>
            <pc:sldMk cId="2359662166" sldId="267"/>
            <ac:spMk id="2" creationId="{5CAB4A70-9897-9AD4-2FCB-E8451DDBD5E1}"/>
          </ac:spMkLst>
        </pc:spChg>
      </pc:sldChg>
    </pc:docChg>
  </pc:docChgLst>
  <pc:docChgLst>
    <pc:chgData userId="c290da2fbbdafc42" providerId="LiveId" clId="{CDF1854F-AF59-4446-A539-04A058F7A8B5}"/>
    <pc:docChg chg="undo custSel mod modSld">
      <pc:chgData name="" userId="c290da2fbbdafc42" providerId="LiveId" clId="{CDF1854F-AF59-4446-A539-04A058F7A8B5}" dt="2024-05-25T17:06:23.622" v="11"/>
      <pc:docMkLst>
        <pc:docMk/>
      </pc:docMkLst>
      <pc:sldChg chg="addSp delSp modSp mod setClrOvrMap delDesignElem">
        <pc:chgData name="" userId="c290da2fbbdafc42" providerId="LiveId" clId="{CDF1854F-AF59-4446-A539-04A058F7A8B5}" dt="2024-05-25T17:06:23.622" v="11"/>
        <pc:sldMkLst>
          <pc:docMk/>
          <pc:sldMk cId="461074123" sldId="256"/>
        </pc:sldMkLst>
        <pc:spChg chg="mod">
          <ac:chgData name="" userId="c290da2fbbdafc42" providerId="LiveId" clId="{CDF1854F-AF59-4446-A539-04A058F7A8B5}" dt="2024-05-25T17:06:23.006" v="9" actId="26606"/>
          <ac:spMkLst>
            <pc:docMk/>
            <pc:sldMk cId="461074123" sldId="256"/>
            <ac:spMk id="2" creationId="{BD174E16-E7CC-9DBD-C716-8E6F753B7BFD}"/>
          </ac:spMkLst>
        </pc:spChg>
        <pc:spChg chg="mod ord">
          <ac:chgData name="" userId="c290da2fbbdafc42" providerId="LiveId" clId="{CDF1854F-AF59-4446-A539-04A058F7A8B5}" dt="2024-05-25T17:06:23.006" v="9" actId="26606"/>
          <ac:spMkLst>
            <pc:docMk/>
            <pc:sldMk cId="461074123" sldId="256"/>
            <ac:spMk id="3" creationId="{EC407848-0E82-9965-478F-FB73B45D9B15}"/>
          </ac:spMkLst>
        </pc:spChg>
        <pc:spChg chg="mod">
          <ac:chgData name="" userId="c290da2fbbdafc42" providerId="LiveId" clId="{CDF1854F-AF59-4446-A539-04A058F7A8B5}" dt="2024-05-25T17:06:23.006" v="9" actId="26606"/>
          <ac:spMkLst>
            <pc:docMk/>
            <pc:sldMk cId="461074123" sldId="256"/>
            <ac:spMk id="4" creationId="{824221DD-4F72-B9D8-5C87-06064A4BFE45}"/>
          </ac:spMkLst>
        </pc:spChg>
        <pc:spChg chg="mod">
          <ac:chgData name="" userId="c290da2fbbdafc42" providerId="LiveId" clId="{CDF1854F-AF59-4446-A539-04A058F7A8B5}" dt="2024-05-25T17:06:23.006" v="9" actId="26606"/>
          <ac:spMkLst>
            <pc:docMk/>
            <pc:sldMk cId="461074123" sldId="256"/>
            <ac:spMk id="6" creationId="{2EFAB94A-3E2A-AB9A-C341-8FEE3130AD83}"/>
          </ac:spMkLst>
        </pc:spChg>
        <pc:spChg chg="add del">
          <ac:chgData name="" userId="c290da2fbbdafc42" providerId="LiveId" clId="{CDF1854F-AF59-4446-A539-04A058F7A8B5}" dt="2024-05-25T17:06:23.622" v="11"/>
          <ac:spMkLst>
            <pc:docMk/>
            <pc:sldMk cId="461074123" sldId="256"/>
            <ac:spMk id="31" creationId="{7D2BFFD5-490F-4B45-91F2-6B826FBAD4E3}"/>
          </ac:spMkLst>
        </pc:spChg>
        <pc:spChg chg="add del">
          <ac:chgData name="" userId="c290da2fbbdafc42" providerId="LiveId" clId="{CDF1854F-AF59-4446-A539-04A058F7A8B5}" dt="2024-05-25T17:06:23.006" v="9" actId="26606"/>
          <ac:spMkLst>
            <pc:docMk/>
            <pc:sldMk cId="461074123" sldId="256"/>
            <ac:spMk id="32" creationId="{F13C74B1-5B17-4795-BED0-7140497B445A}"/>
          </ac:spMkLst>
        </pc:spChg>
        <pc:spChg chg="add del">
          <ac:chgData name="" userId="c290da2fbbdafc42" providerId="LiveId" clId="{CDF1854F-AF59-4446-A539-04A058F7A8B5}" dt="2024-05-25T17:06:23.006" v="9" actId="26606"/>
          <ac:spMkLst>
            <pc:docMk/>
            <pc:sldMk cId="461074123" sldId="256"/>
            <ac:spMk id="33" creationId="{D4974D33-8DC5-464E-8C6D-BE58F0669C17}"/>
          </ac:spMkLst>
        </pc:spChg>
        <pc:picChg chg="mod ord">
          <ac:chgData name="" userId="c290da2fbbdafc42" providerId="LiveId" clId="{CDF1854F-AF59-4446-A539-04A058F7A8B5}" dt="2024-05-25T17:06:23.006" v="9" actId="26606"/>
          <ac:picMkLst>
            <pc:docMk/>
            <pc:sldMk cId="461074123" sldId="256"/>
            <ac:picMk id="5" creationId="{861936C3-0D7F-1A06-77CC-84C2FFF7A1E7}"/>
          </ac:picMkLst>
        </pc:picChg>
      </pc:sldChg>
      <pc:sldChg chg="addSp delSp modSp mod setBg">
        <pc:chgData name="" userId="c290da2fbbdafc42" providerId="LiveId" clId="{CDF1854F-AF59-4446-A539-04A058F7A8B5}" dt="2024-05-25T17:06:21.787" v="7" actId="26606"/>
        <pc:sldMkLst>
          <pc:docMk/>
          <pc:sldMk cId="448132594" sldId="257"/>
        </pc:sldMkLst>
        <pc:spChg chg="mod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2" creationId="{F241C0DA-6632-CE5B-C649-89ED3B5184BF}"/>
          </ac:spMkLst>
        </pc:spChg>
        <pc:spChg chg="mod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3" creationId="{3D42F96A-29DE-D445-A363-DCA360D866EB}"/>
          </ac:spMkLst>
        </pc:spChg>
        <pc:spChg chg="mod ord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4" creationId="{5D342E73-27F9-BFE0-EB00-352EE945E01D}"/>
          </ac:spMkLst>
        </pc:spChg>
        <pc:spChg chg="mod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5" creationId="{8CAB3DF9-EC28-6E42-2A3A-FABD4D453FCE}"/>
          </ac:spMkLst>
        </pc:spChg>
        <pc:spChg chg="mod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6" creationId="{9EA17121-3EC0-8135-98E2-F5CCDF979B84}"/>
          </ac:spMkLst>
        </pc:spChg>
        <pc:spChg chg="add del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33" creationId="{F58FB4AA-7058-4218-AE65-3ACD24A41226}"/>
          </ac:spMkLst>
        </pc:spChg>
        <pc:spChg chg="add del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34" creationId="{F35BC0E3-6FE4-4491-BA19-C0126066A51B}"/>
          </ac:spMkLst>
        </pc:spChg>
        <pc:spChg chg="add del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35" creationId="{DB11BD18-218F-49C7-BE16-82AEA08B237B}"/>
          </ac:spMkLst>
        </pc:spChg>
        <pc:spChg chg="add del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38" creationId="{EA996627-3E00-4A50-8640-F4F7D38C556C}"/>
          </ac:spMkLst>
        </pc:spChg>
        <pc:spChg chg="add del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40" creationId="{A619555D-3337-4F1A-9AFF-1DA3B921C57C}"/>
          </ac:spMkLst>
        </pc:spChg>
        <pc:spChg chg="add del">
          <ac:chgData name="" userId="c290da2fbbdafc42" providerId="LiveId" clId="{CDF1854F-AF59-4446-A539-04A058F7A8B5}" dt="2024-05-25T17:06:21.787" v="7" actId="26606"/>
          <ac:spMkLst>
            <pc:docMk/>
            <pc:sldMk cId="448132594" sldId="257"/>
            <ac:spMk id="42" creationId="{CF5E7AE0-415D-4236-B5E6-F2FC68DB94EE}"/>
          </ac:spMkLst>
        </pc:spChg>
        <pc:cxnChg chg="add del">
          <ac:chgData name="" userId="c290da2fbbdafc42" providerId="LiveId" clId="{CDF1854F-AF59-4446-A539-04A058F7A8B5}" dt="2024-05-25T17:06:21.787" v="7" actId="26606"/>
          <ac:cxnSpMkLst>
            <pc:docMk/>
            <pc:sldMk cId="448132594" sldId="257"/>
            <ac:cxnSpMk id="36" creationId="{A054EDF5-7644-4A95-AB88-057FAB414FEE}"/>
          </ac:cxnSpMkLst>
        </pc:cxnChg>
      </pc:sldChg>
      <pc:sldChg chg="modSp">
        <pc:chgData name="" userId="c290da2fbbdafc42" providerId="LiveId" clId="{CDF1854F-AF59-4446-A539-04A058F7A8B5}" dt="2024-05-25T17:06:23.622" v="11"/>
        <pc:sldMkLst>
          <pc:docMk/>
          <pc:sldMk cId="3678806128" sldId="262"/>
        </pc:sldMkLst>
        <pc:spChg chg="mod">
          <ac:chgData name="" userId="c290da2fbbdafc42" providerId="LiveId" clId="{CDF1854F-AF59-4446-A539-04A058F7A8B5}" dt="2024-05-25T17:06:23.622" v="11"/>
          <ac:spMkLst>
            <pc:docMk/>
            <pc:sldMk cId="3678806128" sldId="262"/>
            <ac:spMk id="2" creationId="{D4EB33AC-278F-C83E-81C8-FAE7CACC94A8}"/>
          </ac:spMkLst>
        </pc:spChg>
      </pc:sldChg>
    </pc:docChg>
  </pc:docChgLst>
  <pc:docChgLst>
    <pc:chgData name="Sabbir Ahmed" userId="c290da2fbbdafc42" providerId="LiveId" clId="{5AAFB5F9-1AA7-42FB-97FF-DC9C319EFC48}"/>
    <pc:docChg chg="undo redo custSel addSld delSld modSld sldOrd">
      <pc:chgData name="Sabbir Ahmed" userId="c290da2fbbdafc42" providerId="LiveId" clId="{5AAFB5F9-1AA7-42FB-97FF-DC9C319EFC48}" dt="2024-05-08T03:50:14.132" v="1818"/>
      <pc:docMkLst>
        <pc:docMk/>
      </pc:docMkLst>
      <pc:sldChg chg="addSp delSp modSp mod setBg addAnim delAnim setClrOvrMap delDesignElem">
        <pc:chgData name="Sabbir Ahmed" userId="c290da2fbbdafc42" providerId="LiveId" clId="{5AAFB5F9-1AA7-42FB-97FF-DC9C319EFC48}" dt="2024-05-08T03:50:14.132" v="1818"/>
        <pc:sldMkLst>
          <pc:docMk/>
          <pc:sldMk cId="461074123" sldId="256"/>
        </pc:sldMkLst>
        <pc:spChg chg="mod">
          <ac:chgData name="Sabbir Ahmed" userId="c290da2fbbdafc42" providerId="LiveId" clId="{5AAFB5F9-1AA7-42FB-97FF-DC9C319EFC48}" dt="2024-05-04T15:01:22.269" v="1407" actId="255"/>
          <ac:spMkLst>
            <pc:docMk/>
            <pc:sldMk cId="461074123" sldId="256"/>
            <ac:spMk id="2" creationId="{BD174E16-E7CC-9DBD-C716-8E6F753B7BFD}"/>
          </ac:spMkLst>
        </pc:spChg>
        <pc:spChg chg="add mod ord">
          <ac:chgData name="Sabbir Ahmed" userId="c290da2fbbdafc42" providerId="LiveId" clId="{5AAFB5F9-1AA7-42FB-97FF-DC9C319EFC48}" dt="2024-05-04T14:52:24.253" v="1341" actId="255"/>
          <ac:spMkLst>
            <pc:docMk/>
            <pc:sldMk cId="461074123" sldId="256"/>
            <ac:spMk id="3" creationId="{EC407848-0E82-9965-478F-FB73B45D9B15}"/>
          </ac:spMkLst>
        </pc:spChg>
        <pc:spChg chg="add del mod">
          <ac:chgData name="Sabbir Ahmed" userId="c290da2fbbdafc42" providerId="LiveId" clId="{5AAFB5F9-1AA7-42FB-97FF-DC9C319EFC48}" dt="2024-05-08T03:49:13.727" v="1795"/>
          <ac:spMkLst>
            <pc:docMk/>
            <pc:sldMk cId="461074123" sldId="256"/>
            <ac:spMk id="7" creationId="{F75DA9B5-1E2C-12EE-B2D7-A3F4E9F15604}"/>
          </ac:spMkLst>
        </pc:spChg>
        <pc:spChg chg="add del mod">
          <ac:chgData name="Sabbir Ahmed" userId="c290da2fbbdafc42" providerId="LiveId" clId="{5AAFB5F9-1AA7-42FB-97FF-DC9C319EFC48}" dt="2024-05-08T03:50:14.132" v="1818"/>
          <ac:spMkLst>
            <pc:docMk/>
            <pc:sldMk cId="461074123" sldId="256"/>
            <ac:spMk id="8" creationId="{414515DB-F881-A14A-5A60-ECD4DA5DD34A}"/>
          </ac:spMkLst>
        </pc:spChg>
        <pc:spChg chg="add del">
          <ac:chgData name="Sabbir Ahmed" userId="c290da2fbbdafc42" providerId="LiveId" clId="{5AAFB5F9-1AA7-42FB-97FF-DC9C319EFC48}" dt="2024-05-04T13:09:42.788" v="1011"/>
          <ac:spMkLst>
            <pc:docMk/>
            <pc:sldMk cId="461074123" sldId="256"/>
            <ac:spMk id="9" creationId="{BFEFF673-A9DE-416D-A04E-1D50904542A9}"/>
          </ac:spMkLst>
        </pc:spChg>
        <pc:spChg chg="add del">
          <ac:chgData name="Sabbir Ahmed" userId="c290da2fbbdafc42" providerId="LiveId" clId="{5AAFB5F9-1AA7-42FB-97FF-DC9C319EFC48}" dt="2024-05-04T13:06:23.431" v="991" actId="26606"/>
          <ac:spMkLst>
            <pc:docMk/>
            <pc:sldMk cId="461074123" sldId="256"/>
            <ac:spMk id="12" creationId="{4FA533C5-33E3-4611-AF9F-72811D8B26A6}"/>
          </ac:spMkLst>
        </pc:spChg>
        <pc:spChg chg="add del">
          <ac:chgData name="Sabbir Ahmed" userId="c290da2fbbdafc42" providerId="LiveId" clId="{5AAFB5F9-1AA7-42FB-97FF-DC9C319EFC48}" dt="2024-05-04T13:10:00.732" v="1013" actId="26606"/>
          <ac:spMkLst>
            <pc:docMk/>
            <pc:sldMk cId="461074123" sldId="256"/>
            <ac:spMk id="13" creationId="{989BE678-777B-482A-A616-FEDC47B162E5}"/>
          </ac:spMkLst>
        </pc:spChg>
        <pc:spChg chg="add del">
          <ac:chgData name="Sabbir Ahmed" userId="c290da2fbbdafc42" providerId="LiveId" clId="{5AAFB5F9-1AA7-42FB-97FF-DC9C319EFC48}" dt="2024-05-04T13:06:23.431" v="991" actId="26606"/>
          <ac:spMkLst>
            <pc:docMk/>
            <pc:sldMk cId="461074123" sldId="256"/>
            <ac:spMk id="18" creationId="{87F0FDC4-AD8C-47D9-9131-623C98ADB0AE}"/>
          </ac:spMkLst>
        </pc:spChg>
        <pc:spChg chg="add del">
          <ac:chgData name="Sabbir Ahmed" userId="c290da2fbbdafc42" providerId="LiveId" clId="{5AAFB5F9-1AA7-42FB-97FF-DC9C319EFC48}" dt="2024-05-04T13:10:00.732" v="1013" actId="26606"/>
          <ac:spMkLst>
            <pc:docMk/>
            <pc:sldMk cId="461074123" sldId="256"/>
            <ac:spMk id="19" creationId="{D28BE0C3-2102-4820-B88B-A448B1840D14}"/>
          </ac:spMkLst>
        </pc:spChg>
        <pc:spChg chg="add del">
          <ac:chgData name="Sabbir Ahmed" userId="c290da2fbbdafc42" providerId="LiveId" clId="{5AAFB5F9-1AA7-42FB-97FF-DC9C319EFC48}" dt="2024-05-04T13:06:23.431" v="991" actId="26606"/>
          <ac:spMkLst>
            <pc:docMk/>
            <pc:sldMk cId="461074123" sldId="256"/>
            <ac:spMk id="20" creationId="{74CD14DB-BB81-479F-A1FC-1C75640E9F84}"/>
          </ac:spMkLst>
        </pc:spChg>
        <pc:spChg chg="add del">
          <ac:chgData name="Sabbir Ahmed" userId="c290da2fbbdafc42" providerId="LiveId" clId="{5AAFB5F9-1AA7-42FB-97FF-DC9C319EFC48}" dt="2024-05-04T13:10:00.732" v="1013" actId="26606"/>
          <ac:spMkLst>
            <pc:docMk/>
            <pc:sldMk cId="461074123" sldId="256"/>
            <ac:spMk id="21" creationId="{A26E2FAE-FA60-497B-B2CB-7702C6FF3A3F}"/>
          </ac:spMkLst>
        </pc:spChg>
        <pc:spChg chg="add del">
          <ac:chgData name="Sabbir Ahmed" userId="c290da2fbbdafc42" providerId="LiveId" clId="{5AAFB5F9-1AA7-42FB-97FF-DC9C319EFC48}" dt="2024-05-04T13:06:23.431" v="991" actId="26606"/>
          <ac:spMkLst>
            <pc:docMk/>
            <pc:sldMk cId="461074123" sldId="256"/>
            <ac:spMk id="22" creationId="{C943A91B-7CA7-4592-A975-73B1BF8C4C74}"/>
          </ac:spMkLst>
        </pc:spChg>
        <pc:spChg chg="add del">
          <ac:chgData name="Sabbir Ahmed" userId="c290da2fbbdafc42" providerId="LiveId" clId="{5AAFB5F9-1AA7-42FB-97FF-DC9C319EFC48}" dt="2024-05-04T13:15:44.926" v="1059"/>
          <ac:spMkLst>
            <pc:docMk/>
            <pc:sldMk cId="461074123" sldId="256"/>
            <ac:spMk id="23" creationId="{7D2BFFD5-490F-4B45-91F2-6B826FBAD4E3}"/>
          </ac:spMkLst>
        </pc:spChg>
        <pc:spChg chg="add del">
          <ac:chgData name="Sabbir Ahmed" userId="c290da2fbbdafc42" providerId="LiveId" clId="{5AAFB5F9-1AA7-42FB-97FF-DC9C319EFC48}" dt="2024-05-04T13:06:23.431" v="991" actId="26606"/>
          <ac:spMkLst>
            <pc:docMk/>
            <pc:sldMk cId="461074123" sldId="256"/>
            <ac:spMk id="24" creationId="{EC471314-E46A-414B-8D91-74880E84F187}"/>
          </ac:spMkLst>
        </pc:spChg>
        <pc:spChg chg="add del">
          <ac:chgData name="Sabbir Ahmed" userId="c290da2fbbdafc42" providerId="LiveId" clId="{5AAFB5F9-1AA7-42FB-97FF-DC9C319EFC48}" dt="2024-05-04T13:23:45.444" v="1092"/>
          <ac:spMkLst>
            <pc:docMk/>
            <pc:sldMk cId="461074123" sldId="256"/>
            <ac:spMk id="25" creationId="{7D2BFFD5-490F-4B45-91F2-6B826FBAD4E3}"/>
          </ac:spMkLst>
        </pc:spChg>
        <pc:spChg chg="add del">
          <ac:chgData name="Sabbir Ahmed" userId="c290da2fbbdafc42" providerId="LiveId" clId="{5AAFB5F9-1AA7-42FB-97FF-DC9C319EFC48}" dt="2024-05-04T13:06:23.431" v="991" actId="26606"/>
          <ac:spMkLst>
            <pc:docMk/>
            <pc:sldMk cId="461074123" sldId="256"/>
            <ac:spMk id="26" creationId="{6A681326-1C9D-44A3-A627-3871BDAE4127}"/>
          </ac:spMkLst>
        </pc:spChg>
        <pc:spChg chg="add del">
          <ac:chgData name="Sabbir Ahmed" userId="c290da2fbbdafc42" providerId="LiveId" clId="{5AAFB5F9-1AA7-42FB-97FF-DC9C319EFC48}" dt="2024-05-04T13:29:06.151" v="1121"/>
          <ac:spMkLst>
            <pc:docMk/>
            <pc:sldMk cId="461074123" sldId="256"/>
            <ac:spMk id="27" creationId="{7D2BFFD5-490F-4B45-91F2-6B826FBAD4E3}"/>
          </ac:spMkLst>
        </pc:spChg>
        <pc:spChg chg="add del">
          <ac:chgData name="Sabbir Ahmed" userId="c290da2fbbdafc42" providerId="LiveId" clId="{5AAFB5F9-1AA7-42FB-97FF-DC9C319EFC48}" dt="2024-05-04T13:46:16.328" v="1198"/>
          <ac:spMkLst>
            <pc:docMk/>
            <pc:sldMk cId="461074123" sldId="256"/>
            <ac:spMk id="28" creationId="{7D2BFFD5-490F-4B45-91F2-6B826FBAD4E3}"/>
          </ac:spMkLst>
        </pc:spChg>
        <pc:spChg chg="add del">
          <ac:chgData name="Sabbir Ahmed" userId="c290da2fbbdafc42" providerId="LiveId" clId="{5AAFB5F9-1AA7-42FB-97FF-DC9C319EFC48}" dt="2024-05-04T13:45:34.011" v="1194" actId="26606"/>
          <ac:spMkLst>
            <pc:docMk/>
            <pc:sldMk cId="461074123" sldId="256"/>
            <ac:spMk id="29" creationId="{7D2BFFD5-490F-4B45-91F2-6B826FBAD4E3}"/>
          </ac:spMkLst>
        </pc:spChg>
        <pc:spChg chg="add del">
          <ac:chgData name="Sabbir Ahmed" userId="c290da2fbbdafc42" providerId="LiveId" clId="{5AAFB5F9-1AA7-42FB-97FF-DC9C319EFC48}" dt="2024-05-04T13:57:53.929" v="1272"/>
          <ac:spMkLst>
            <pc:docMk/>
            <pc:sldMk cId="461074123" sldId="256"/>
            <ac:spMk id="30" creationId="{7D2BFFD5-490F-4B45-91F2-6B826FBAD4E3}"/>
          </ac:spMkLst>
        </pc:spChg>
        <pc:spChg chg="add">
          <ac:chgData name="Sabbir Ahmed" userId="c290da2fbbdafc42" providerId="LiveId" clId="{5AAFB5F9-1AA7-42FB-97FF-DC9C319EFC48}" dt="2024-05-04T14:05:02.211" v="1330" actId="26606"/>
          <ac:spMkLst>
            <pc:docMk/>
            <pc:sldMk cId="461074123" sldId="256"/>
            <ac:spMk id="31" creationId="{7D2BFFD5-490F-4B45-91F2-6B826FBAD4E3}"/>
          </ac:spMkLst>
        </pc:spChg>
        <pc:picChg chg="add mod ord">
          <ac:chgData name="Sabbir Ahmed" userId="c290da2fbbdafc42" providerId="LiveId" clId="{5AAFB5F9-1AA7-42FB-97FF-DC9C319EFC48}" dt="2024-05-04T13:46:20.171" v="1199" actId="26606"/>
          <ac:picMkLst>
            <pc:docMk/>
            <pc:sldMk cId="461074123" sldId="256"/>
            <ac:picMk id="5" creationId="{861936C3-0D7F-1A06-77CC-84C2FFF7A1E7}"/>
          </ac:picMkLst>
        </pc:picChg>
        <pc:picChg chg="add del">
          <ac:chgData name="Sabbir Ahmed" userId="c290da2fbbdafc42" providerId="LiveId" clId="{5AAFB5F9-1AA7-42FB-97FF-DC9C319EFC48}" dt="2024-05-04T13:10:00.732" v="1013" actId="26606"/>
          <ac:picMkLst>
            <pc:docMk/>
            <pc:sldMk cId="461074123" sldId="256"/>
            <ac:picMk id="7" creationId="{DF19BAF3-7E20-4B9D-B544-BABAEEA1FA75}"/>
          </ac:picMkLst>
        </pc:picChg>
        <pc:picChg chg="add del">
          <ac:chgData name="Sabbir Ahmed" userId="c290da2fbbdafc42" providerId="LiveId" clId="{5AAFB5F9-1AA7-42FB-97FF-DC9C319EFC48}" dt="2024-05-04T13:06:23.431" v="991" actId="26606"/>
          <ac:picMkLst>
            <pc:docMk/>
            <pc:sldMk cId="461074123" sldId="256"/>
            <ac:picMk id="8" creationId="{91B28F63-CF00-448F-B141-FE33C33B1891}"/>
          </ac:picMkLst>
        </pc:picChg>
        <pc:picChg chg="add del">
          <ac:chgData name="Sabbir Ahmed" userId="c290da2fbbdafc42" providerId="LiveId" clId="{5AAFB5F9-1AA7-42FB-97FF-DC9C319EFC48}" dt="2024-05-04T13:06:23.431" v="991" actId="26606"/>
          <ac:picMkLst>
            <pc:docMk/>
            <pc:sldMk cId="461074123" sldId="256"/>
            <ac:picMk id="10" creationId="{2AE609E2-8522-44E4-9077-980E5BCF3E14}"/>
          </ac:picMkLst>
        </pc:picChg>
        <pc:picChg chg="add del">
          <ac:chgData name="Sabbir Ahmed" userId="c290da2fbbdafc42" providerId="LiveId" clId="{5AAFB5F9-1AA7-42FB-97FF-DC9C319EFC48}" dt="2024-05-04T13:10:00.732" v="1013" actId="26606"/>
          <ac:picMkLst>
            <pc:docMk/>
            <pc:sldMk cId="461074123" sldId="256"/>
            <ac:picMk id="11" creationId="{950648F4-ABCD-4DF0-8641-76CFB2354721}"/>
          </ac:picMkLst>
        </pc:picChg>
        <pc:picChg chg="add del">
          <ac:chgData name="Sabbir Ahmed" userId="c290da2fbbdafc42" providerId="LiveId" clId="{5AAFB5F9-1AA7-42FB-97FF-DC9C319EFC48}" dt="2024-05-04T13:06:23.431" v="991" actId="26606"/>
          <ac:picMkLst>
            <pc:docMk/>
            <pc:sldMk cId="461074123" sldId="256"/>
            <ac:picMk id="14" creationId="{8949AD42-25FD-4C3D-9EEE-B7FEC5809988}"/>
          </ac:picMkLst>
        </pc:picChg>
        <pc:picChg chg="add del">
          <ac:chgData name="Sabbir Ahmed" userId="c290da2fbbdafc42" providerId="LiveId" clId="{5AAFB5F9-1AA7-42FB-97FF-DC9C319EFC48}" dt="2024-05-04T13:10:00.732" v="1013" actId="26606"/>
          <ac:picMkLst>
            <pc:docMk/>
            <pc:sldMk cId="461074123" sldId="256"/>
            <ac:picMk id="15" creationId="{CF1EB4BD-9C7E-4AA3-9681-C7EB0DA6250B}"/>
          </ac:picMkLst>
        </pc:picChg>
        <pc:picChg chg="add del">
          <ac:chgData name="Sabbir Ahmed" userId="c290da2fbbdafc42" providerId="LiveId" clId="{5AAFB5F9-1AA7-42FB-97FF-DC9C319EFC48}" dt="2024-05-04T13:06:23.431" v="991" actId="26606"/>
          <ac:picMkLst>
            <pc:docMk/>
            <pc:sldMk cId="461074123" sldId="256"/>
            <ac:picMk id="16" creationId="{6AC7D913-60B7-4603-881B-831DA5D3A940}"/>
          </ac:picMkLst>
        </pc:picChg>
        <pc:picChg chg="add del">
          <ac:chgData name="Sabbir Ahmed" userId="c290da2fbbdafc42" providerId="LiveId" clId="{5AAFB5F9-1AA7-42FB-97FF-DC9C319EFC48}" dt="2024-05-04T13:10:00.732" v="1013" actId="26606"/>
          <ac:picMkLst>
            <pc:docMk/>
            <pc:sldMk cId="461074123" sldId="256"/>
            <ac:picMk id="17" creationId="{94AAE3AA-3759-4D28-B0EF-575F25A5146C}"/>
          </ac:picMkLst>
        </pc:picChg>
      </pc:sldChg>
      <pc:sldChg chg="addSp delSp modSp mod setBg setClrOvrMap delDesignElem">
        <pc:chgData name="Sabbir Ahmed" userId="c290da2fbbdafc42" providerId="LiveId" clId="{5AAFB5F9-1AA7-42FB-97FF-DC9C319EFC48}" dt="2024-05-08T03:38:55.366" v="1792" actId="20577"/>
        <pc:sldMkLst>
          <pc:docMk/>
          <pc:sldMk cId="448132594" sldId="257"/>
        </pc:sldMkLst>
        <pc:spChg chg="mod">
          <ac:chgData name="Sabbir Ahmed" userId="c290da2fbbdafc42" providerId="LiveId" clId="{5AAFB5F9-1AA7-42FB-97FF-DC9C319EFC48}" dt="2024-05-08T03:38:55.366" v="1792" actId="20577"/>
          <ac:spMkLst>
            <pc:docMk/>
            <pc:sldMk cId="448132594" sldId="257"/>
            <ac:spMk id="2" creationId="{F241C0DA-6632-CE5B-C649-89ED3B5184BF}"/>
          </ac:spMkLst>
        </pc:spChg>
        <pc:spChg chg="del">
          <ac:chgData name="Sabbir Ahmed" userId="c290da2fbbdafc42" providerId="LiveId" clId="{5AAFB5F9-1AA7-42FB-97FF-DC9C319EFC48}" dt="2024-05-03T16:45:37.482" v="30" actId="478"/>
          <ac:spMkLst>
            <pc:docMk/>
            <pc:sldMk cId="448132594" sldId="257"/>
            <ac:spMk id="3" creationId="{0407F9E4-4CB1-7778-7CF3-07BB564BEAE9}"/>
          </ac:spMkLst>
        </pc:spChg>
        <pc:spChg chg="mod ord">
          <ac:chgData name="Sabbir Ahmed" userId="c290da2fbbdafc42" providerId="LiveId" clId="{5AAFB5F9-1AA7-42FB-97FF-DC9C319EFC48}" dt="2024-05-07T12:46:43.566" v="1521" actId="20577"/>
          <ac:spMkLst>
            <pc:docMk/>
            <pc:sldMk cId="448132594" sldId="257"/>
            <ac:spMk id="4" creationId="{5D342E73-27F9-BFE0-EB00-352EE945E01D}"/>
          </ac:spMkLst>
        </pc:spChg>
        <pc:spChg chg="mod ord">
          <ac:chgData name="Sabbir Ahmed" userId="c290da2fbbdafc42" providerId="LiveId" clId="{5AAFB5F9-1AA7-42FB-97FF-DC9C319EFC48}" dt="2024-05-04T15:02:28.981" v="1416" actId="1076"/>
          <ac:spMkLst>
            <pc:docMk/>
            <pc:sldMk cId="448132594" sldId="257"/>
            <ac:spMk id="5" creationId="{8CAB3DF9-EC28-6E42-2A3A-FABD4D453FCE}"/>
          </ac:spMkLst>
        </pc:spChg>
        <pc:spChg chg="add del">
          <ac:chgData name="Sabbir Ahmed" userId="c290da2fbbdafc42" providerId="LiveId" clId="{5AAFB5F9-1AA7-42FB-97FF-DC9C319EFC48}" dt="2024-05-04T13:13:42.307" v="1043" actId="26606"/>
          <ac:spMkLst>
            <pc:docMk/>
            <pc:sldMk cId="448132594" sldId="257"/>
            <ac:spMk id="8" creationId="{485B976C-17EF-415B-B03C-BAF9443B9DDB}"/>
          </ac:spMkLst>
        </pc:spChg>
        <pc:spChg chg="add del">
          <ac:chgData name="Sabbir Ahmed" userId="c290da2fbbdafc42" providerId="LiveId" clId="{5AAFB5F9-1AA7-42FB-97FF-DC9C319EFC48}" dt="2024-05-04T13:13:42.307" v="1043" actId="26606"/>
          <ac:spMkLst>
            <pc:docMk/>
            <pc:sldMk cId="448132594" sldId="257"/>
            <ac:spMk id="9" creationId="{70FB2C90-ED23-4A88-A264-6E2E84575561}"/>
          </ac:spMkLst>
        </pc:spChg>
        <pc:spChg chg="add del">
          <ac:chgData name="Sabbir Ahmed" userId="c290da2fbbdafc42" providerId="LiveId" clId="{5AAFB5F9-1AA7-42FB-97FF-DC9C319EFC48}" dt="2024-05-04T13:05:55.975" v="985" actId="26606"/>
          <ac:spMkLst>
            <pc:docMk/>
            <pc:sldMk cId="448132594" sldId="257"/>
            <ac:spMk id="10" creationId="{EE4E366E-272A-409E-840F-9A6A64A9E3FF}"/>
          </ac:spMkLst>
        </pc:spChg>
        <pc:spChg chg="add del">
          <ac:chgData name="Sabbir Ahmed" userId="c290da2fbbdafc42" providerId="LiveId" clId="{5AAFB5F9-1AA7-42FB-97FF-DC9C319EFC48}" dt="2024-05-04T13:05:55.975" v="985" actId="26606"/>
          <ac:spMkLst>
            <pc:docMk/>
            <pc:sldMk cId="448132594" sldId="257"/>
            <ac:spMk id="12" creationId="{A721560C-E4AB-4287-A29C-3F6916794CB9}"/>
          </ac:spMkLst>
        </pc:spChg>
        <pc:spChg chg="add del">
          <ac:chgData name="Sabbir Ahmed" userId="c290da2fbbdafc42" providerId="LiveId" clId="{5AAFB5F9-1AA7-42FB-97FF-DC9C319EFC48}" dt="2024-05-04T13:05:55.975" v="985" actId="26606"/>
          <ac:spMkLst>
            <pc:docMk/>
            <pc:sldMk cId="448132594" sldId="257"/>
            <ac:spMk id="14" creationId="{DF6CFF07-D953-4F9C-9A0E-E0A6AACB6158}"/>
          </ac:spMkLst>
        </pc:spChg>
        <pc:spChg chg="add del">
          <ac:chgData name="Sabbir Ahmed" userId="c290da2fbbdafc42" providerId="LiveId" clId="{5AAFB5F9-1AA7-42FB-97FF-DC9C319EFC48}" dt="2024-05-04T13:06:03.961" v="987" actId="26606"/>
          <ac:spMkLst>
            <pc:docMk/>
            <pc:sldMk cId="448132594" sldId="257"/>
            <ac:spMk id="15" creationId="{DAD27A50-88D7-4E2A-8488-F2879768AF35}"/>
          </ac:spMkLst>
        </pc:spChg>
        <pc:spChg chg="add del">
          <ac:chgData name="Sabbir Ahmed" userId="c290da2fbbdafc42" providerId="LiveId" clId="{5AAFB5F9-1AA7-42FB-97FF-DC9C319EFC48}" dt="2024-05-04T13:05:55.975" v="985" actId="26606"/>
          <ac:spMkLst>
            <pc:docMk/>
            <pc:sldMk cId="448132594" sldId="257"/>
            <ac:spMk id="16" creationId="{DAA4FEEE-0B5F-41BF-825D-60F9FB089568}"/>
          </ac:spMkLst>
        </pc:spChg>
        <pc:spChg chg="add del">
          <ac:chgData name="Sabbir Ahmed" userId="c290da2fbbdafc42" providerId="LiveId" clId="{5AAFB5F9-1AA7-42FB-97FF-DC9C319EFC48}" dt="2024-05-04T13:14:48.025" v="1051" actId="26606"/>
          <ac:spMkLst>
            <pc:docMk/>
            <pc:sldMk cId="448132594" sldId="257"/>
            <ac:spMk id="20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3:06:03.961" v="987" actId="26606"/>
          <ac:spMkLst>
            <pc:docMk/>
            <pc:sldMk cId="448132594" sldId="257"/>
            <ac:spMk id="21" creationId="{7C704F0F-1CD8-4DC1-AEE9-225958232415}"/>
          </ac:spMkLst>
        </pc:spChg>
        <pc:spChg chg="add del">
          <ac:chgData name="Sabbir Ahmed" userId="c290da2fbbdafc42" providerId="LiveId" clId="{5AAFB5F9-1AA7-42FB-97FF-DC9C319EFC48}" dt="2024-05-04T13:06:03.961" v="987" actId="26606"/>
          <ac:spMkLst>
            <pc:docMk/>
            <pc:sldMk cId="448132594" sldId="257"/>
            <ac:spMk id="23" creationId="{C6A81905-F480-46A4-BC10-215D24EA1AE6}"/>
          </ac:spMkLst>
        </pc:spChg>
        <pc:spChg chg="add del">
          <ac:chgData name="Sabbir Ahmed" userId="c290da2fbbdafc42" providerId="LiveId" clId="{5AAFB5F9-1AA7-42FB-97FF-DC9C319EFC48}" dt="2024-05-04T13:15:39.611" v="1055" actId="26606"/>
          <ac:spMkLst>
            <pc:docMk/>
            <pc:sldMk cId="448132594" sldId="257"/>
            <ac:spMk id="24" creationId="{D6EA1A26-163F-4F15-91F4-F2C51AC9C106}"/>
          </ac:spMkLst>
        </pc:spChg>
        <pc:spChg chg="add del">
          <ac:chgData name="Sabbir Ahmed" userId="c290da2fbbdafc42" providerId="LiveId" clId="{5AAFB5F9-1AA7-42FB-97FF-DC9C319EFC48}" dt="2024-05-04T13:06:03.961" v="987" actId="26606"/>
          <ac:spMkLst>
            <pc:docMk/>
            <pc:sldMk cId="448132594" sldId="257"/>
            <ac:spMk id="25" creationId="{36FD4D9D-3784-41E8-8405-A42B72F51331}"/>
          </ac:spMkLst>
        </pc:spChg>
        <pc:spChg chg="add del">
          <ac:chgData name="Sabbir Ahmed" userId="c290da2fbbdafc42" providerId="LiveId" clId="{5AAFB5F9-1AA7-42FB-97FF-DC9C319EFC48}" dt="2024-05-04T13:15:44.926" v="1059"/>
          <ac:spMkLst>
            <pc:docMk/>
            <pc:sldMk cId="448132594" sldId="257"/>
            <ac:spMk id="26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3:06:03.961" v="987" actId="26606"/>
          <ac:spMkLst>
            <pc:docMk/>
            <pc:sldMk cId="448132594" sldId="257"/>
            <ac:spMk id="27" creationId="{60817A52-B891-4228-A61E-0C0A57632DDA}"/>
          </ac:spMkLst>
        </pc:spChg>
        <pc:spChg chg="add del">
          <ac:chgData name="Sabbir Ahmed" userId="c290da2fbbdafc42" providerId="LiveId" clId="{5AAFB5F9-1AA7-42FB-97FF-DC9C319EFC48}" dt="2024-05-04T13:15:44.926" v="1059"/>
          <ac:spMkLst>
            <pc:docMk/>
            <pc:sldMk cId="448132594" sldId="257"/>
            <ac:spMk id="28" creationId="{92EB28C3-D8CB-4682-9EDD-CDD8AF62DAC6}"/>
          </ac:spMkLst>
        </pc:spChg>
        <pc:spChg chg="add del">
          <ac:chgData name="Sabbir Ahmed" userId="c290da2fbbdafc42" providerId="LiveId" clId="{5AAFB5F9-1AA7-42FB-97FF-DC9C319EFC48}" dt="2024-05-04T13:07:42.888" v="993" actId="26606"/>
          <ac:spMkLst>
            <pc:docMk/>
            <pc:sldMk cId="448132594" sldId="257"/>
            <ac:spMk id="29" creationId="{B4AAD3FD-83A5-4B89-9F8F-01B8870865BE}"/>
          </ac:spMkLst>
        </pc:spChg>
        <pc:spChg chg="add del">
          <ac:chgData name="Sabbir Ahmed" userId="c290da2fbbdafc42" providerId="LiveId" clId="{5AAFB5F9-1AA7-42FB-97FF-DC9C319EFC48}" dt="2024-05-04T13:07:42.888" v="993" actId="26606"/>
          <ac:spMkLst>
            <pc:docMk/>
            <pc:sldMk cId="448132594" sldId="257"/>
            <ac:spMk id="30" creationId="{61752F1D-FC0F-4103-9584-630E643CCDA6}"/>
          </ac:spMkLst>
        </pc:spChg>
        <pc:spChg chg="add del">
          <ac:chgData name="Sabbir Ahmed" userId="c290da2fbbdafc42" providerId="LiveId" clId="{5AAFB5F9-1AA7-42FB-97FF-DC9C319EFC48}" dt="2024-05-04T13:07:42.888" v="993" actId="26606"/>
          <ac:spMkLst>
            <pc:docMk/>
            <pc:sldMk cId="448132594" sldId="257"/>
            <ac:spMk id="31" creationId="{70151CB7-E7DE-4917-B831-01DF9CE01306}"/>
          </ac:spMkLst>
        </pc:spChg>
        <pc:spChg chg="add del">
          <ac:chgData name="Sabbir Ahmed" userId="c290da2fbbdafc42" providerId="LiveId" clId="{5AAFB5F9-1AA7-42FB-97FF-DC9C319EFC48}" dt="2024-05-04T13:07:42.888" v="993" actId="26606"/>
          <ac:spMkLst>
            <pc:docMk/>
            <pc:sldMk cId="448132594" sldId="257"/>
            <ac:spMk id="32" creationId="{A92A1116-1C84-41DF-B803-1F7B0883EC82}"/>
          </ac:spMkLst>
        </pc:spChg>
        <pc:spChg chg="add del">
          <ac:chgData name="Sabbir Ahmed" userId="c290da2fbbdafc42" providerId="LiveId" clId="{5AAFB5F9-1AA7-42FB-97FF-DC9C319EFC48}" dt="2024-05-04T13:09:42.788" v="1011"/>
          <ac:spMkLst>
            <pc:docMk/>
            <pc:sldMk cId="448132594" sldId="257"/>
            <ac:spMk id="41" creationId="{989BE678-777B-482A-A616-FEDC47B162E5}"/>
          </ac:spMkLst>
        </pc:spChg>
        <pc:spChg chg="add del">
          <ac:chgData name="Sabbir Ahmed" userId="c290da2fbbdafc42" providerId="LiveId" clId="{5AAFB5F9-1AA7-42FB-97FF-DC9C319EFC48}" dt="2024-05-04T13:09:42.788" v="1011"/>
          <ac:spMkLst>
            <pc:docMk/>
            <pc:sldMk cId="448132594" sldId="257"/>
            <ac:spMk id="47" creationId="{D28BE0C3-2102-4820-B88B-A448B1840D14}"/>
          </ac:spMkLst>
        </pc:spChg>
        <pc:spChg chg="add del">
          <ac:chgData name="Sabbir Ahmed" userId="c290da2fbbdafc42" providerId="LiveId" clId="{5AAFB5F9-1AA7-42FB-97FF-DC9C319EFC48}" dt="2024-05-04T13:09:42.788" v="1011"/>
          <ac:spMkLst>
            <pc:docMk/>
            <pc:sldMk cId="448132594" sldId="257"/>
            <ac:spMk id="49" creationId="{C885E190-58DD-42DD-A4A8-401E15C92A52}"/>
          </ac:spMkLst>
        </pc:spChg>
        <pc:picChg chg="add del">
          <ac:chgData name="Sabbir Ahmed" userId="c290da2fbbdafc42" providerId="LiveId" clId="{5AAFB5F9-1AA7-42FB-97FF-DC9C319EFC48}" dt="2024-05-04T13:06:03.961" v="987" actId="26606"/>
          <ac:picMkLst>
            <pc:docMk/>
            <pc:sldMk cId="448132594" sldId="257"/>
            <ac:picMk id="7" creationId="{5962E185-E5B6-B367-B465-0B97B5D0B578}"/>
          </ac:picMkLst>
        </pc:picChg>
        <pc:picChg chg="add del">
          <ac:chgData name="Sabbir Ahmed" userId="c290da2fbbdafc42" providerId="LiveId" clId="{5AAFB5F9-1AA7-42FB-97FF-DC9C319EFC48}" dt="2024-05-04T13:06:03.961" v="987" actId="26606"/>
          <ac:picMkLst>
            <pc:docMk/>
            <pc:sldMk cId="448132594" sldId="257"/>
            <ac:picMk id="11" creationId="{94DDC893-E5EF-4CDE-B040-BA5B53AADD78}"/>
          </ac:picMkLst>
        </pc:picChg>
        <pc:picChg chg="add del">
          <ac:chgData name="Sabbir Ahmed" userId="c290da2fbbdafc42" providerId="LiveId" clId="{5AAFB5F9-1AA7-42FB-97FF-DC9C319EFC48}" dt="2024-05-04T13:06:03.961" v="987" actId="26606"/>
          <ac:picMkLst>
            <pc:docMk/>
            <pc:sldMk cId="448132594" sldId="257"/>
            <ac:picMk id="13" creationId="{85F1A06D-D369-4974-8208-56120C5E7A97}"/>
          </ac:picMkLst>
        </pc:picChg>
        <pc:picChg chg="add del">
          <ac:chgData name="Sabbir Ahmed" userId="c290da2fbbdafc42" providerId="LiveId" clId="{5AAFB5F9-1AA7-42FB-97FF-DC9C319EFC48}" dt="2024-05-04T13:06:03.961" v="987" actId="26606"/>
          <ac:picMkLst>
            <pc:docMk/>
            <pc:sldMk cId="448132594" sldId="257"/>
            <ac:picMk id="17" creationId="{A47C6ACD-2325-48C6-B9F3-C21563A05EA5}"/>
          </ac:picMkLst>
        </pc:picChg>
        <pc:picChg chg="add del">
          <ac:chgData name="Sabbir Ahmed" userId="c290da2fbbdafc42" providerId="LiveId" clId="{5AAFB5F9-1AA7-42FB-97FF-DC9C319EFC48}" dt="2024-05-04T13:13:42.307" v="1043" actId="26606"/>
          <ac:picMkLst>
            <pc:docMk/>
            <pc:sldMk cId="448132594" sldId="257"/>
            <ac:picMk id="18" creationId="{F2F042C7-D7B8-8D00-6439-6143E24D1F06}"/>
          </ac:picMkLst>
        </pc:picChg>
        <pc:picChg chg="add del">
          <ac:chgData name="Sabbir Ahmed" userId="c290da2fbbdafc42" providerId="LiveId" clId="{5AAFB5F9-1AA7-42FB-97FF-DC9C319EFC48}" dt="2024-05-04T13:06:03.961" v="987" actId="26606"/>
          <ac:picMkLst>
            <pc:docMk/>
            <pc:sldMk cId="448132594" sldId="257"/>
            <ac:picMk id="19" creationId="{1081DF83-4F35-4560-87E6-0DE8AAAC33DB}"/>
          </ac:picMkLst>
        </pc:picChg>
        <pc:picChg chg="add del">
          <ac:chgData name="Sabbir Ahmed" userId="c290da2fbbdafc42" providerId="LiveId" clId="{5AAFB5F9-1AA7-42FB-97FF-DC9C319EFC48}" dt="2024-05-04T13:15:04.219" v="1053" actId="26606"/>
          <ac:picMkLst>
            <pc:docMk/>
            <pc:sldMk cId="448132594" sldId="257"/>
            <ac:picMk id="22" creationId="{32C86BE6-812B-1A54-34E2-9AFF6345F8E2}"/>
          </ac:picMkLst>
        </pc:picChg>
        <pc:picChg chg="add del">
          <ac:chgData name="Sabbir Ahmed" userId="c290da2fbbdafc42" providerId="LiveId" clId="{5AAFB5F9-1AA7-42FB-97FF-DC9C319EFC48}" dt="2024-05-04T13:09:42.788" v="1011"/>
          <ac:picMkLst>
            <pc:docMk/>
            <pc:sldMk cId="448132594" sldId="257"/>
            <ac:picMk id="37" creationId="{DF19BAF3-7E20-4B9D-B544-BABAEEA1FA75}"/>
          </ac:picMkLst>
        </pc:picChg>
        <pc:picChg chg="add del">
          <ac:chgData name="Sabbir Ahmed" userId="c290da2fbbdafc42" providerId="LiveId" clId="{5AAFB5F9-1AA7-42FB-97FF-DC9C319EFC48}" dt="2024-05-04T13:09:42.788" v="1011"/>
          <ac:picMkLst>
            <pc:docMk/>
            <pc:sldMk cId="448132594" sldId="257"/>
            <ac:picMk id="39" creationId="{950648F4-ABCD-4DF0-8641-76CFB2354721}"/>
          </ac:picMkLst>
        </pc:picChg>
        <pc:picChg chg="add del">
          <ac:chgData name="Sabbir Ahmed" userId="c290da2fbbdafc42" providerId="LiveId" clId="{5AAFB5F9-1AA7-42FB-97FF-DC9C319EFC48}" dt="2024-05-04T13:09:42.788" v="1011"/>
          <ac:picMkLst>
            <pc:docMk/>
            <pc:sldMk cId="448132594" sldId="257"/>
            <ac:picMk id="43" creationId="{CF1EB4BD-9C7E-4AA3-9681-C7EB0DA6250B}"/>
          </ac:picMkLst>
        </pc:picChg>
        <pc:picChg chg="add del">
          <ac:chgData name="Sabbir Ahmed" userId="c290da2fbbdafc42" providerId="LiveId" clId="{5AAFB5F9-1AA7-42FB-97FF-DC9C319EFC48}" dt="2024-05-04T13:09:42.788" v="1011"/>
          <ac:picMkLst>
            <pc:docMk/>
            <pc:sldMk cId="448132594" sldId="257"/>
            <ac:picMk id="45" creationId="{94AAE3AA-3759-4D28-B0EF-575F25A5146C}"/>
          </ac:picMkLst>
        </pc:picChg>
      </pc:sldChg>
      <pc:sldChg chg="addSp delSp modSp mod setBg setClrOvrMap delDesignElem">
        <pc:chgData name="Sabbir Ahmed" userId="c290da2fbbdafc42" providerId="LiveId" clId="{5AAFB5F9-1AA7-42FB-97FF-DC9C319EFC48}" dt="2024-05-08T02:14:51.322" v="1781" actId="255"/>
        <pc:sldMkLst>
          <pc:docMk/>
          <pc:sldMk cId="114133122" sldId="258"/>
        </pc:sldMkLst>
        <pc:spChg chg="mod">
          <ac:chgData name="Sabbir Ahmed" userId="c290da2fbbdafc42" providerId="LiveId" clId="{5AAFB5F9-1AA7-42FB-97FF-DC9C319EFC48}" dt="2024-05-04T15:04:15.410" v="1428" actId="1076"/>
          <ac:spMkLst>
            <pc:docMk/>
            <pc:sldMk cId="114133122" sldId="258"/>
            <ac:spMk id="2" creationId="{1F287D0D-047C-FCB9-5099-82078835D56D}"/>
          </ac:spMkLst>
        </pc:spChg>
        <pc:spChg chg="mod ord">
          <ac:chgData name="Sabbir Ahmed" userId="c290da2fbbdafc42" providerId="LiveId" clId="{5AAFB5F9-1AA7-42FB-97FF-DC9C319EFC48}" dt="2024-05-08T02:14:51.322" v="1781" actId="255"/>
          <ac:spMkLst>
            <pc:docMk/>
            <pc:sldMk cId="114133122" sldId="258"/>
            <ac:spMk id="3" creationId="{B2AC5028-9F8E-982A-6F59-8D26173475E6}"/>
          </ac:spMkLst>
        </pc:spChg>
        <pc:spChg chg="mod ord">
          <ac:chgData name="Sabbir Ahmed" userId="c290da2fbbdafc42" providerId="LiveId" clId="{5AAFB5F9-1AA7-42FB-97FF-DC9C319EFC48}" dt="2024-05-08T02:14:20.143" v="1779" actId="27636"/>
          <ac:spMkLst>
            <pc:docMk/>
            <pc:sldMk cId="114133122" sldId="258"/>
            <ac:spMk id="4" creationId="{607C69D4-58EA-C378-8CE7-5B15FC73FB09}"/>
          </ac:spMkLst>
        </pc:spChg>
        <pc:spChg chg="add del">
          <ac:chgData name="Sabbir Ahmed" userId="c290da2fbbdafc42" providerId="LiveId" clId="{5AAFB5F9-1AA7-42FB-97FF-DC9C319EFC48}" dt="2024-05-04T13:58:41.166" v="1277" actId="26606"/>
          <ac:spMkLst>
            <pc:docMk/>
            <pc:sldMk cId="114133122" sldId="258"/>
            <ac:spMk id="7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3:58:26.263" v="1275"/>
          <ac:spMkLst>
            <pc:docMk/>
            <pc:sldMk cId="114133122" sldId="258"/>
            <ac:spMk id="9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3:16:35.427" v="1065"/>
          <ac:spMkLst>
            <pc:docMk/>
            <pc:sldMk cId="114133122" sldId="258"/>
            <ac:spMk id="10" creationId="{15D2CCA0-53CB-49A1-B9EC-26CF6C82409A}"/>
          </ac:spMkLst>
        </pc:spChg>
        <pc:spChg chg="add del">
          <ac:chgData name="Sabbir Ahmed" userId="c290da2fbbdafc42" providerId="LiveId" clId="{5AAFB5F9-1AA7-42FB-97FF-DC9C319EFC48}" dt="2024-05-04T13:59:12.448" v="1279" actId="26606"/>
          <ac:spMkLst>
            <pc:docMk/>
            <pc:sldMk cId="114133122" sldId="258"/>
            <ac:spMk id="11" creationId="{92EB28C3-D8CB-4682-9EDD-CDD8AF62DAC6}"/>
          </ac:spMkLst>
        </pc:spChg>
        <pc:spChg chg="add del">
          <ac:chgData name="Sabbir Ahmed" userId="c290da2fbbdafc42" providerId="LiveId" clId="{5AAFB5F9-1AA7-42FB-97FF-DC9C319EFC48}" dt="2024-05-04T13:16:35.427" v="1065"/>
          <ac:spMkLst>
            <pc:docMk/>
            <pc:sldMk cId="114133122" sldId="258"/>
            <ac:spMk id="12" creationId="{93EDCE13-00A8-46E7-9568-F9B3326235FD}"/>
          </ac:spMkLst>
        </pc:spChg>
        <pc:spChg chg="add del">
          <ac:chgData name="Sabbir Ahmed" userId="c290da2fbbdafc42" providerId="LiveId" clId="{5AAFB5F9-1AA7-42FB-97FF-DC9C319EFC48}" dt="2024-05-04T13:59:12.448" v="1279" actId="26606"/>
          <ac:spMkLst>
            <pc:docMk/>
            <pc:sldMk cId="114133122" sldId="258"/>
            <ac:spMk id="13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3:59:18.046" v="1281" actId="26606"/>
          <ac:spMkLst>
            <pc:docMk/>
            <pc:sldMk cId="114133122" sldId="258"/>
            <ac:spMk id="15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3:59:21.059" v="1283" actId="26606"/>
          <ac:spMkLst>
            <pc:docMk/>
            <pc:sldMk cId="114133122" sldId="258"/>
            <ac:spMk id="17" creationId="{485B976C-17EF-415B-B03C-BAF9443B9DDB}"/>
          </ac:spMkLst>
        </pc:spChg>
        <pc:spChg chg="add del">
          <ac:chgData name="Sabbir Ahmed" userId="c290da2fbbdafc42" providerId="LiveId" clId="{5AAFB5F9-1AA7-42FB-97FF-DC9C319EFC48}" dt="2024-05-04T13:59:21.059" v="1283" actId="26606"/>
          <ac:spMkLst>
            <pc:docMk/>
            <pc:sldMk cId="114133122" sldId="258"/>
            <ac:spMk id="19" creationId="{19D2EC41-662F-4091-9E37-EE9B5DB182E9}"/>
          </ac:spMkLst>
        </pc:spChg>
        <pc:spChg chg="add del">
          <ac:chgData name="Sabbir Ahmed" userId="c290da2fbbdafc42" providerId="LiveId" clId="{5AAFB5F9-1AA7-42FB-97FF-DC9C319EFC48}" dt="2024-05-04T14:00:43.165" v="1285" actId="26606"/>
          <ac:spMkLst>
            <pc:docMk/>
            <pc:sldMk cId="114133122" sldId="258"/>
            <ac:spMk id="21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4:00:43.165" v="1285" actId="26606"/>
          <ac:spMkLst>
            <pc:docMk/>
            <pc:sldMk cId="114133122" sldId="258"/>
            <ac:spMk id="22" creationId="{92EB28C3-D8CB-4682-9EDD-CDD8AF62DAC6}"/>
          </ac:spMkLst>
        </pc:spChg>
        <pc:spChg chg="add del">
          <ac:chgData name="Sabbir Ahmed" userId="c290da2fbbdafc42" providerId="LiveId" clId="{5AAFB5F9-1AA7-42FB-97FF-DC9C319EFC48}" dt="2024-05-04T14:03:59.827" v="1322"/>
          <ac:spMkLst>
            <pc:docMk/>
            <pc:sldMk cId="114133122" sldId="258"/>
            <ac:spMk id="24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4:03:59.827" v="1322"/>
          <ac:spMkLst>
            <pc:docMk/>
            <pc:sldMk cId="114133122" sldId="258"/>
            <ac:spMk id="25" creationId="{8DE938CA-5A75-4A41-BBD4-248248C85E38}"/>
          </ac:spMkLst>
        </pc:spChg>
        <pc:picChg chg="add del">
          <ac:chgData name="Sabbir Ahmed" userId="c290da2fbbdafc42" providerId="LiveId" clId="{5AAFB5F9-1AA7-42FB-97FF-DC9C319EFC48}" dt="2024-05-04T13:57:41.588" v="1269" actId="478"/>
          <ac:picMkLst>
            <pc:docMk/>
            <pc:sldMk cId="114133122" sldId="258"/>
            <ac:picMk id="6" creationId="{F089468D-750D-EA7A-FD26-5B1BEF9E90AA}"/>
          </ac:picMkLst>
        </pc:picChg>
        <pc:picChg chg="add del">
          <ac:chgData name="Sabbir Ahmed" userId="c290da2fbbdafc42" providerId="LiveId" clId="{5AAFB5F9-1AA7-42FB-97FF-DC9C319EFC48}" dt="2024-05-04T13:59:21.059" v="1283" actId="26606"/>
          <ac:picMkLst>
            <pc:docMk/>
            <pc:sldMk cId="114133122" sldId="258"/>
            <ac:picMk id="18" creationId="{0C4EF571-0BCC-8DBF-8EA1-2D3F30C6D922}"/>
          </ac:picMkLst>
        </pc:picChg>
      </pc:sldChg>
      <pc:sldChg chg="addSp delSp modSp mod ord setBg delDesignElem">
        <pc:chgData name="Sabbir Ahmed" userId="c290da2fbbdafc42" providerId="LiveId" clId="{5AAFB5F9-1AA7-42FB-97FF-DC9C319EFC48}" dt="2024-05-05T10:32:19.578" v="1493" actId="20577"/>
        <pc:sldMkLst>
          <pc:docMk/>
          <pc:sldMk cId="3052607717" sldId="259"/>
        </pc:sldMkLst>
        <pc:spChg chg="mod">
          <ac:chgData name="Sabbir Ahmed" userId="c290da2fbbdafc42" providerId="LiveId" clId="{5AAFB5F9-1AA7-42FB-97FF-DC9C319EFC48}" dt="2024-05-04T13:26:12.416" v="1102" actId="26606"/>
          <ac:spMkLst>
            <pc:docMk/>
            <pc:sldMk cId="3052607717" sldId="259"/>
            <ac:spMk id="2" creationId="{66A58451-4B08-72AC-9C44-9462921CD7B2}"/>
          </ac:spMkLst>
        </pc:spChg>
        <pc:spChg chg="del mod">
          <ac:chgData name="Sabbir Ahmed" userId="c290da2fbbdafc42" providerId="LiveId" clId="{5AAFB5F9-1AA7-42FB-97FF-DC9C319EFC48}" dt="2024-05-04T13:21:14.292" v="1080" actId="26606"/>
          <ac:spMkLst>
            <pc:docMk/>
            <pc:sldMk cId="3052607717" sldId="259"/>
            <ac:spMk id="4" creationId="{D35DA7AD-36D6-62B1-BE6D-1BC75160DE9D}"/>
          </ac:spMkLst>
        </pc:spChg>
        <pc:spChg chg="add del">
          <ac:chgData name="Sabbir Ahmed" userId="c290da2fbbdafc42" providerId="LiveId" clId="{5AAFB5F9-1AA7-42FB-97FF-DC9C319EFC48}" dt="2024-05-04T13:29:06.151" v="1121"/>
          <ac:spMkLst>
            <pc:docMk/>
            <pc:sldMk cId="3052607717" sldId="259"/>
            <ac:spMk id="9" creationId="{8E7CFAA6-1DBB-43B0-BD82-2FB83CF4E4A4}"/>
          </ac:spMkLst>
        </pc:spChg>
        <pc:spChg chg="add del">
          <ac:chgData name="Sabbir Ahmed" userId="c290da2fbbdafc42" providerId="LiveId" clId="{5AAFB5F9-1AA7-42FB-97FF-DC9C319EFC48}" dt="2024-05-04T13:23:45.444" v="1092"/>
          <ac:spMkLst>
            <pc:docMk/>
            <pc:sldMk cId="3052607717" sldId="259"/>
            <ac:spMk id="10" creationId="{67218665-EA77-40EC-8172-4F17E2DEDB3D}"/>
          </ac:spMkLst>
        </pc:spChg>
        <pc:graphicFrameChg chg="add mod modGraphic">
          <ac:chgData name="Sabbir Ahmed" userId="c290da2fbbdafc42" providerId="LiveId" clId="{5AAFB5F9-1AA7-42FB-97FF-DC9C319EFC48}" dt="2024-05-05T10:32:19.578" v="1493" actId="20577"/>
          <ac:graphicFrameMkLst>
            <pc:docMk/>
            <pc:sldMk cId="3052607717" sldId="259"/>
            <ac:graphicFrameMk id="6" creationId="{278C0ADD-A291-1BA2-5A12-EF0B2D103EBE}"/>
          </ac:graphicFrameMkLst>
        </pc:graphicFrameChg>
      </pc:sldChg>
      <pc:sldChg chg="addSp delSp modSp mod ord setBg delDesignElem">
        <pc:chgData name="Sabbir Ahmed" userId="c290da2fbbdafc42" providerId="LiveId" clId="{5AAFB5F9-1AA7-42FB-97FF-DC9C319EFC48}" dt="2024-05-04T13:19:11.784" v="1077"/>
        <pc:sldMkLst>
          <pc:docMk/>
          <pc:sldMk cId="1805260843" sldId="260"/>
        </pc:sldMkLst>
        <pc:spChg chg="mod">
          <ac:chgData name="Sabbir Ahmed" userId="c290da2fbbdafc42" providerId="LiveId" clId="{5AAFB5F9-1AA7-42FB-97FF-DC9C319EFC48}" dt="2024-05-04T13:18:20.477" v="1071" actId="26606"/>
          <ac:spMkLst>
            <pc:docMk/>
            <pc:sldMk cId="1805260843" sldId="260"/>
            <ac:spMk id="2" creationId="{D757A584-3068-30EC-CF14-169D0F1B2668}"/>
          </ac:spMkLst>
        </pc:spChg>
        <pc:spChg chg="mod">
          <ac:chgData name="Sabbir Ahmed" userId="c290da2fbbdafc42" providerId="LiveId" clId="{5AAFB5F9-1AA7-42FB-97FF-DC9C319EFC48}" dt="2024-05-04T13:18:20.477" v="1071" actId="26606"/>
          <ac:spMkLst>
            <pc:docMk/>
            <pc:sldMk cId="1805260843" sldId="260"/>
            <ac:spMk id="4" creationId="{8FD3528E-DA23-ECF6-1827-A0EAC8127BFF}"/>
          </ac:spMkLst>
        </pc:spChg>
        <pc:spChg chg="add del">
          <ac:chgData name="Sabbir Ahmed" userId="c290da2fbbdafc42" providerId="LiveId" clId="{5AAFB5F9-1AA7-42FB-97FF-DC9C319EFC48}" dt="2024-05-04T13:18:20.471" v="1070" actId="26606"/>
          <ac:spMkLst>
            <pc:docMk/>
            <pc:sldMk cId="1805260843" sldId="260"/>
            <ac:spMk id="9" creationId="{B1CCD5EF-766D-43B9-A25D-19122E5FB181}"/>
          </ac:spMkLst>
        </pc:spChg>
        <pc:spChg chg="add del">
          <ac:chgData name="Sabbir Ahmed" userId="c290da2fbbdafc42" providerId="LiveId" clId="{5AAFB5F9-1AA7-42FB-97FF-DC9C319EFC48}" dt="2024-05-04T13:18:20.471" v="1070" actId="26606"/>
          <ac:spMkLst>
            <pc:docMk/>
            <pc:sldMk cId="1805260843" sldId="260"/>
            <ac:spMk id="11" creationId="{FD9699C9-77F1-4E33-A750-CB78C7EA29E6}"/>
          </ac:spMkLst>
        </pc:spChg>
        <pc:spChg chg="add del">
          <ac:chgData name="Sabbir Ahmed" userId="c290da2fbbdafc42" providerId="LiveId" clId="{5AAFB5F9-1AA7-42FB-97FF-DC9C319EFC48}" dt="2024-05-04T13:19:11.784" v="1077"/>
          <ac:spMkLst>
            <pc:docMk/>
            <pc:sldMk cId="1805260843" sldId="260"/>
            <ac:spMk id="13" creationId="{B5C3FE1E-0A7F-41BE-A568-1BF85E2E8DD8}"/>
          </ac:spMkLst>
        </pc:spChg>
        <pc:picChg chg="add">
          <ac:chgData name="Sabbir Ahmed" userId="c290da2fbbdafc42" providerId="LiveId" clId="{5AAFB5F9-1AA7-42FB-97FF-DC9C319EFC48}" dt="2024-05-04T13:18:20.477" v="1071" actId="26606"/>
          <ac:picMkLst>
            <pc:docMk/>
            <pc:sldMk cId="1805260843" sldId="260"/>
            <ac:picMk id="8" creationId="{6EDCE675-81C3-50AE-046F-811C6D9653C9}"/>
          </ac:picMkLst>
        </pc:picChg>
      </pc:sldChg>
      <pc:sldChg chg="addSp delSp modSp mod setBg setClrOvrMap delDesignElem">
        <pc:chgData name="Sabbir Ahmed" userId="c290da2fbbdafc42" providerId="LiveId" clId="{5AAFB5F9-1AA7-42FB-97FF-DC9C319EFC48}" dt="2024-05-08T02:00:09.665" v="1777" actId="255"/>
        <pc:sldMkLst>
          <pc:docMk/>
          <pc:sldMk cId="2405256216" sldId="261"/>
        </pc:sldMkLst>
        <pc:spChg chg="add del mod">
          <ac:chgData name="Sabbir Ahmed" userId="c290da2fbbdafc42" providerId="LiveId" clId="{5AAFB5F9-1AA7-42FB-97FF-DC9C319EFC48}" dt="2024-05-04T14:04:56.400" v="1329"/>
          <ac:spMkLst>
            <pc:docMk/>
            <pc:sldMk cId="2405256216" sldId="261"/>
            <ac:spMk id="2" creationId="{0EDBCD98-0DD2-9924-2DEC-EDCE96365683}"/>
          </ac:spMkLst>
        </pc:spChg>
        <pc:spChg chg="add del mod">
          <ac:chgData name="Sabbir Ahmed" userId="c290da2fbbdafc42" providerId="LiveId" clId="{5AAFB5F9-1AA7-42FB-97FF-DC9C319EFC48}" dt="2024-05-04T13:45:32.255" v="1191" actId="47"/>
          <ac:spMkLst>
            <pc:docMk/>
            <pc:sldMk cId="2405256216" sldId="261"/>
            <ac:spMk id="3" creationId="{0EFBDF7A-4B12-C91F-7FE9-446B2ADE188C}"/>
          </ac:spMkLst>
        </pc:spChg>
        <pc:spChg chg="add mod">
          <ac:chgData name="Sabbir Ahmed" userId="c290da2fbbdafc42" providerId="LiveId" clId="{5AAFB5F9-1AA7-42FB-97FF-DC9C319EFC48}" dt="2024-05-08T01:57:00.258" v="1690" actId="13926"/>
          <ac:spMkLst>
            <pc:docMk/>
            <pc:sldMk cId="2405256216" sldId="261"/>
            <ac:spMk id="3" creationId="{4C593281-A6FC-2B8F-E9DC-945EE3BF5C46}"/>
          </ac:spMkLst>
        </pc:spChg>
        <pc:spChg chg="add del mod">
          <ac:chgData name="Sabbir Ahmed" userId="c290da2fbbdafc42" providerId="LiveId" clId="{5AAFB5F9-1AA7-42FB-97FF-DC9C319EFC48}" dt="2024-05-04T13:21:44.794" v="1083" actId="26606"/>
          <ac:spMkLst>
            <pc:docMk/>
            <pc:sldMk cId="2405256216" sldId="261"/>
            <ac:spMk id="4" creationId="{45C2352E-49D1-A561-2AC6-9F1DE70B2AD5}"/>
          </ac:spMkLst>
        </pc:spChg>
        <pc:spChg chg="add del mod">
          <ac:chgData name="Sabbir Ahmed" userId="c290da2fbbdafc42" providerId="LiveId" clId="{5AAFB5F9-1AA7-42FB-97FF-DC9C319EFC48}" dt="2024-05-04T13:43:15.027" v="1169" actId="478"/>
          <ac:spMkLst>
            <pc:docMk/>
            <pc:sldMk cId="2405256216" sldId="261"/>
            <ac:spMk id="5" creationId="{B766AC83-C4A7-2E45-8F94-52E08C15B806}"/>
          </ac:spMkLst>
        </pc:spChg>
        <pc:spChg chg="add mod">
          <ac:chgData name="Sabbir Ahmed" userId="c290da2fbbdafc42" providerId="LiveId" clId="{5AAFB5F9-1AA7-42FB-97FF-DC9C319EFC48}" dt="2024-05-04T13:44:28.369" v="1189" actId="20577"/>
          <ac:spMkLst>
            <pc:docMk/>
            <pc:sldMk cId="2405256216" sldId="261"/>
            <ac:spMk id="6" creationId="{BA2E6E01-2EA0-AE0E-C9E5-146E740F6780}"/>
          </ac:spMkLst>
        </pc:spChg>
        <pc:spChg chg="add del">
          <ac:chgData name="Sabbir Ahmed" userId="c290da2fbbdafc42" providerId="LiveId" clId="{5AAFB5F9-1AA7-42FB-97FF-DC9C319EFC48}" dt="2024-05-04T13:21:44.773" v="1082" actId="26606"/>
          <ac:spMkLst>
            <pc:docMk/>
            <pc:sldMk cId="2405256216" sldId="261"/>
            <ac:spMk id="10" creationId="{67218665-EA77-40EC-8172-4F17E2DEDB3D}"/>
          </ac:spMkLst>
        </pc:spChg>
        <pc:spChg chg="add del">
          <ac:chgData name="Sabbir Ahmed" userId="c290da2fbbdafc42" providerId="LiveId" clId="{5AAFB5F9-1AA7-42FB-97FF-DC9C319EFC48}" dt="2024-05-04T13:23:45.444" v="1092"/>
          <ac:spMkLst>
            <pc:docMk/>
            <pc:sldMk cId="2405256216" sldId="261"/>
            <ac:spMk id="12" creationId="{67218665-EA77-40EC-8172-4F17E2DEDB3D}"/>
          </ac:spMkLst>
        </pc:spChg>
        <pc:spChg chg="add del">
          <ac:chgData name="Sabbir Ahmed" userId="c290da2fbbdafc42" providerId="LiveId" clId="{5AAFB5F9-1AA7-42FB-97FF-DC9C319EFC48}" dt="2024-05-04T13:41:24.115" v="1156" actId="26606"/>
          <ac:spMkLst>
            <pc:docMk/>
            <pc:sldMk cId="2405256216" sldId="261"/>
            <ac:spMk id="15" creationId="{8E7CFAA6-1DBB-43B0-BD82-2FB83CF4E4A4}"/>
          </ac:spMkLst>
        </pc:spChg>
        <pc:spChg chg="add del">
          <ac:chgData name="Sabbir Ahmed" userId="c290da2fbbdafc42" providerId="LiveId" clId="{5AAFB5F9-1AA7-42FB-97FF-DC9C319EFC48}" dt="2024-05-04T13:37:12.878" v="1138" actId="26606"/>
          <ac:spMkLst>
            <pc:docMk/>
            <pc:sldMk cId="2405256216" sldId="261"/>
            <ac:spMk id="18" creationId="{8E7CFAA6-1DBB-43B0-BD82-2FB83CF4E4A4}"/>
          </ac:spMkLst>
        </pc:spChg>
        <pc:graphicFrameChg chg="add del">
          <ac:chgData name="Sabbir Ahmed" userId="c290da2fbbdafc42" providerId="LiveId" clId="{5AAFB5F9-1AA7-42FB-97FF-DC9C319EFC48}" dt="2024-05-04T13:21:44.773" v="1082" actId="26606"/>
          <ac:graphicFrameMkLst>
            <pc:docMk/>
            <pc:sldMk cId="2405256216" sldId="261"/>
            <ac:graphicFrameMk id="6" creationId="{71E2EC60-3D88-B5B2-5662-6990B113248A}"/>
          </ac:graphicFrameMkLst>
        </pc:graphicFrameChg>
        <pc:graphicFrameChg chg="add mod modGraphic">
          <ac:chgData name="Sabbir Ahmed" userId="c290da2fbbdafc42" providerId="LiveId" clId="{5AAFB5F9-1AA7-42FB-97FF-DC9C319EFC48}" dt="2024-05-08T02:00:09.665" v="1777" actId="255"/>
          <ac:graphicFrameMkLst>
            <pc:docMk/>
            <pc:sldMk cId="2405256216" sldId="261"/>
            <ac:graphicFrameMk id="13" creationId="{6D0936A7-86C9-56BA-BBB4-3F576C984CFB}"/>
          </ac:graphicFrameMkLst>
        </pc:graphicFrameChg>
      </pc:sldChg>
      <pc:sldChg chg="modSp mod setBg">
        <pc:chgData name="Sabbir Ahmed" userId="c290da2fbbdafc42" providerId="LiveId" clId="{5AAFB5F9-1AA7-42FB-97FF-DC9C319EFC48}" dt="2024-05-04T14:04:56.400" v="1329"/>
        <pc:sldMkLst>
          <pc:docMk/>
          <pc:sldMk cId="3678806128" sldId="262"/>
        </pc:sldMkLst>
        <pc:spChg chg="mod">
          <ac:chgData name="Sabbir Ahmed" userId="c290da2fbbdafc42" providerId="LiveId" clId="{5AAFB5F9-1AA7-42FB-97FF-DC9C319EFC48}" dt="2024-05-04T14:04:56.400" v="1329"/>
          <ac:spMkLst>
            <pc:docMk/>
            <pc:sldMk cId="3678806128" sldId="262"/>
            <ac:spMk id="2" creationId="{D4EB33AC-278F-C83E-81C8-FAE7CACC94A8}"/>
          </ac:spMkLst>
        </pc:spChg>
        <pc:spChg chg="mod">
          <ac:chgData name="Sabbir Ahmed" userId="c290da2fbbdafc42" providerId="LiveId" clId="{5AAFB5F9-1AA7-42FB-97FF-DC9C319EFC48}" dt="2024-05-04T13:23:05.085" v="1084" actId="26606"/>
          <ac:spMkLst>
            <pc:docMk/>
            <pc:sldMk cId="3678806128" sldId="262"/>
            <ac:spMk id="4" creationId="{CDC996A1-F063-2968-83E9-6914FDE0BC74}"/>
          </ac:spMkLst>
        </pc:spChg>
        <pc:spChg chg="mod">
          <ac:chgData name="Sabbir Ahmed" userId="c290da2fbbdafc42" providerId="LiveId" clId="{5AAFB5F9-1AA7-42FB-97FF-DC9C319EFC48}" dt="2024-05-04T13:23:05.085" v="1084" actId="26606"/>
          <ac:spMkLst>
            <pc:docMk/>
            <pc:sldMk cId="3678806128" sldId="262"/>
            <ac:spMk id="7" creationId="{0CA51915-4682-9AE2-3365-AC08EA896BB4}"/>
          </ac:spMkLst>
        </pc:spChg>
        <pc:picChg chg="mod">
          <ac:chgData name="Sabbir Ahmed" userId="c290da2fbbdafc42" providerId="LiveId" clId="{5AAFB5F9-1AA7-42FB-97FF-DC9C319EFC48}" dt="2024-05-04T13:23:05.085" v="1084" actId="26606"/>
          <ac:picMkLst>
            <pc:docMk/>
            <pc:sldMk cId="3678806128" sldId="262"/>
            <ac:picMk id="6" creationId="{40822080-7901-A48A-BC6D-E19F21BB25CD}"/>
          </ac:picMkLst>
        </pc:picChg>
        <pc:picChg chg="mod">
          <ac:chgData name="Sabbir Ahmed" userId="c290da2fbbdafc42" providerId="LiveId" clId="{5AAFB5F9-1AA7-42FB-97FF-DC9C319EFC48}" dt="2024-05-04T13:23:05.085" v="1084" actId="26606"/>
          <ac:picMkLst>
            <pc:docMk/>
            <pc:sldMk cId="3678806128" sldId="262"/>
            <ac:picMk id="11" creationId="{D5D7E1D5-78E6-907B-80EC-D0D13F6DEEE6}"/>
          </ac:picMkLst>
        </pc:picChg>
      </pc:sldChg>
      <pc:sldChg chg="addSp delSp modSp mod setBg">
        <pc:chgData name="Sabbir Ahmed" userId="c290da2fbbdafc42" providerId="LiveId" clId="{5AAFB5F9-1AA7-42FB-97FF-DC9C319EFC48}" dt="2024-05-07T17:34:57.560" v="1593" actId="20577"/>
        <pc:sldMkLst>
          <pc:docMk/>
          <pc:sldMk cId="2178798653" sldId="263"/>
        </pc:sldMkLst>
        <pc:spChg chg="mod">
          <ac:chgData name="Sabbir Ahmed" userId="c290da2fbbdafc42" providerId="LiveId" clId="{5AAFB5F9-1AA7-42FB-97FF-DC9C319EFC48}" dt="2024-05-04T14:04:56.400" v="1329"/>
          <ac:spMkLst>
            <pc:docMk/>
            <pc:sldMk cId="2178798653" sldId="263"/>
            <ac:spMk id="2" creationId="{FC1791AF-06A8-304D-49A2-69CA4E80F941}"/>
          </ac:spMkLst>
        </pc:spChg>
        <pc:spChg chg="del">
          <ac:chgData name="Sabbir Ahmed" userId="c290da2fbbdafc42" providerId="LiveId" clId="{5AAFB5F9-1AA7-42FB-97FF-DC9C319EFC48}" dt="2024-05-04T13:23:22.508" v="1085" actId="26606"/>
          <ac:spMkLst>
            <pc:docMk/>
            <pc:sldMk cId="2178798653" sldId="263"/>
            <ac:spMk id="4" creationId="{F75EC89D-E82E-358C-6391-9E67CD80D798}"/>
          </ac:spMkLst>
        </pc:spChg>
        <pc:graphicFrameChg chg="add mod">
          <ac:chgData name="Sabbir Ahmed" userId="c290da2fbbdafc42" providerId="LiveId" clId="{5AAFB5F9-1AA7-42FB-97FF-DC9C319EFC48}" dt="2024-05-07T17:34:57.560" v="1593" actId="20577"/>
          <ac:graphicFrameMkLst>
            <pc:docMk/>
            <pc:sldMk cId="2178798653" sldId="263"/>
            <ac:graphicFrameMk id="6" creationId="{96233BB6-D06E-2075-DBAD-E6BA8D767F01}"/>
          </ac:graphicFrameMkLst>
        </pc:graphicFrameChg>
      </pc:sldChg>
      <pc:sldChg chg="addSp delSp modSp mod setBg addAnim delAnim setClrOvrMap delDesignElem">
        <pc:chgData name="Sabbir Ahmed" userId="c290da2fbbdafc42" providerId="LiveId" clId="{5AAFB5F9-1AA7-42FB-97FF-DC9C319EFC48}" dt="2024-05-04T13:29:06.151" v="1121"/>
        <pc:sldMkLst>
          <pc:docMk/>
          <pc:sldMk cId="3195063009" sldId="266"/>
        </pc:sldMkLst>
        <pc:spChg chg="mod ord">
          <ac:chgData name="Sabbir Ahmed" userId="c290da2fbbdafc42" providerId="LiveId" clId="{5AAFB5F9-1AA7-42FB-97FF-DC9C319EFC48}" dt="2024-05-04T13:23:57.235" v="1096" actId="26606"/>
          <ac:spMkLst>
            <pc:docMk/>
            <pc:sldMk cId="3195063009" sldId="266"/>
            <ac:spMk id="2" creationId="{163A1D4B-62F3-5EA6-5408-81733964DD19}"/>
          </ac:spMkLst>
        </pc:spChg>
        <pc:spChg chg="add del">
          <ac:chgData name="Sabbir Ahmed" userId="c290da2fbbdafc42" providerId="LiveId" clId="{5AAFB5F9-1AA7-42FB-97FF-DC9C319EFC48}" dt="2024-05-04T13:23:45.444" v="1092"/>
          <ac:spMkLst>
            <pc:docMk/>
            <pc:sldMk cId="3195063009" sldId="266"/>
            <ac:spMk id="8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3:23:57.230" v="1095" actId="26606"/>
          <ac:spMkLst>
            <pc:docMk/>
            <pc:sldMk cId="3195063009" sldId="266"/>
            <ac:spMk id="9" creationId="{CD333CBE-B699-4E3B-9F45-C045F773434F}"/>
          </ac:spMkLst>
        </pc:spChg>
        <pc:spChg chg="add del">
          <ac:chgData name="Sabbir Ahmed" userId="c290da2fbbdafc42" providerId="LiveId" clId="{5AAFB5F9-1AA7-42FB-97FF-DC9C319EFC48}" dt="2024-05-04T13:23:45.444" v="1092"/>
          <ac:spMkLst>
            <pc:docMk/>
            <pc:sldMk cId="3195063009" sldId="266"/>
            <ac:spMk id="10" creationId="{1E437638-E86C-41B1-BC86-6F186CB35AA8}"/>
          </ac:spMkLst>
        </pc:spChg>
        <pc:spChg chg="add del">
          <ac:chgData name="Sabbir Ahmed" userId="c290da2fbbdafc42" providerId="LiveId" clId="{5AAFB5F9-1AA7-42FB-97FF-DC9C319EFC48}" dt="2024-05-04T13:29:06.151" v="1121"/>
          <ac:spMkLst>
            <pc:docMk/>
            <pc:sldMk cId="3195063009" sldId="266"/>
            <ac:spMk id="11" creationId="{FCA118C4-32A6-466D-8453-BA738103A062}"/>
          </ac:spMkLst>
        </pc:spChg>
        <pc:spChg chg="add del">
          <ac:chgData name="Sabbir Ahmed" userId="c290da2fbbdafc42" providerId="LiveId" clId="{5AAFB5F9-1AA7-42FB-97FF-DC9C319EFC48}" dt="2024-05-04T13:29:06.151" v="1121"/>
          <ac:spMkLst>
            <pc:docMk/>
            <pc:sldMk cId="3195063009" sldId="266"/>
            <ac:spMk id="12" creationId="{CD333CBE-B699-4E3B-9F45-C045F773434F}"/>
          </ac:spMkLst>
        </pc:spChg>
        <pc:picChg chg="add mod">
          <ac:chgData name="Sabbir Ahmed" userId="c290da2fbbdafc42" providerId="LiveId" clId="{5AAFB5F9-1AA7-42FB-97FF-DC9C319EFC48}" dt="2024-05-04T13:23:57.235" v="1096" actId="26606"/>
          <ac:picMkLst>
            <pc:docMk/>
            <pc:sldMk cId="3195063009" sldId="266"/>
            <ac:picMk id="4" creationId="{136E6DFE-FEEB-DDC1-0379-979F0FA38822}"/>
          </ac:picMkLst>
        </pc:picChg>
      </pc:sldChg>
      <pc:sldChg chg="addSp delSp modSp new mod ord setBg delDesignElem">
        <pc:chgData name="Sabbir Ahmed" userId="c290da2fbbdafc42" providerId="LiveId" clId="{5AAFB5F9-1AA7-42FB-97FF-DC9C319EFC48}" dt="2024-05-08T01:35:53.108" v="1676" actId="20577"/>
        <pc:sldMkLst>
          <pc:docMk/>
          <pc:sldMk cId="1988958808" sldId="269"/>
        </pc:sldMkLst>
        <pc:spChg chg="mod">
          <ac:chgData name="Sabbir Ahmed" userId="c290da2fbbdafc42" providerId="LiveId" clId="{5AAFB5F9-1AA7-42FB-97FF-DC9C319EFC48}" dt="2024-05-04T13:25:59.613" v="1101" actId="26606"/>
          <ac:spMkLst>
            <pc:docMk/>
            <pc:sldMk cId="1988958808" sldId="269"/>
            <ac:spMk id="2" creationId="{62CB8389-0711-6A0C-3D82-7142CC96FD99}"/>
          </ac:spMkLst>
        </pc:spChg>
        <pc:spChg chg="add del mod">
          <ac:chgData name="Sabbir Ahmed" userId="c290da2fbbdafc42" providerId="LiveId" clId="{5AAFB5F9-1AA7-42FB-97FF-DC9C319EFC48}" dt="2024-05-04T13:20:57.445" v="1079" actId="26606"/>
          <ac:spMkLst>
            <pc:docMk/>
            <pc:sldMk cId="1988958808" sldId="269"/>
            <ac:spMk id="3" creationId="{676A7BCD-16FA-4BEB-6AB5-CC4F0334460B}"/>
          </ac:spMkLst>
        </pc:spChg>
        <pc:spChg chg="add del">
          <ac:chgData name="Sabbir Ahmed" userId="c290da2fbbdafc42" providerId="LiveId" clId="{5AAFB5F9-1AA7-42FB-97FF-DC9C319EFC48}" dt="2024-05-04T13:23:45.444" v="1092"/>
          <ac:spMkLst>
            <pc:docMk/>
            <pc:sldMk cId="1988958808" sldId="269"/>
            <ac:spMk id="9" creationId="{67218665-EA77-40EC-8172-4F17E2DEDB3D}"/>
          </ac:spMkLst>
        </pc:spChg>
        <pc:spChg chg="add del">
          <ac:chgData name="Sabbir Ahmed" userId="c290da2fbbdafc42" providerId="LiveId" clId="{5AAFB5F9-1AA7-42FB-97FF-DC9C319EFC48}" dt="2024-05-04T13:29:06.151" v="1121"/>
          <ac:spMkLst>
            <pc:docMk/>
            <pc:sldMk cId="1988958808" sldId="269"/>
            <ac:spMk id="10" creationId="{8E7CFAA6-1DBB-43B0-BD82-2FB83CF4E4A4}"/>
          </ac:spMkLst>
        </pc:spChg>
        <pc:graphicFrameChg chg="add mod modGraphic">
          <ac:chgData name="Sabbir Ahmed" userId="c290da2fbbdafc42" providerId="LiveId" clId="{5AAFB5F9-1AA7-42FB-97FF-DC9C319EFC48}" dt="2024-05-08T01:35:53.108" v="1676" actId="20577"/>
          <ac:graphicFrameMkLst>
            <pc:docMk/>
            <pc:sldMk cId="1988958808" sldId="269"/>
            <ac:graphicFrameMk id="5" creationId="{ED286A26-EF6D-B476-1674-341D894FC2B5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41F1E-EC88-428C-9943-D23CFA7ACF20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A11EB5-6B6A-46DD-B4F2-FCE8599B759A}">
      <dgm:prSet/>
      <dgm:spPr/>
      <dgm:t>
        <a:bodyPr/>
        <a:lstStyle/>
        <a:p>
          <a:r>
            <a:rPr lang="en-US" b="1" dirty="0"/>
            <a:t>User-Friendly Interface: E</a:t>
          </a:r>
          <a:r>
            <a:rPr lang="en-US" dirty="0"/>
            <a:t>nsuring it's easy to use. Whether for quick edits or prolonged use.</a:t>
          </a:r>
        </a:p>
      </dgm:t>
    </dgm:pt>
    <dgm:pt modelId="{66E3C15D-53DA-4A97-8211-09B4D4964FE6}" type="parTrans" cxnId="{D8D2B622-1AD2-4EA3-AE47-CFAA45172522}">
      <dgm:prSet/>
      <dgm:spPr/>
      <dgm:t>
        <a:bodyPr/>
        <a:lstStyle/>
        <a:p>
          <a:endParaRPr lang="en-US"/>
        </a:p>
      </dgm:t>
    </dgm:pt>
    <dgm:pt modelId="{07C11496-7A40-45AA-826D-19BAA661FC4A}" type="sibTrans" cxnId="{D8D2B622-1AD2-4EA3-AE47-CFAA45172522}">
      <dgm:prSet/>
      <dgm:spPr/>
      <dgm:t>
        <a:bodyPr/>
        <a:lstStyle/>
        <a:p>
          <a:endParaRPr lang="en-US"/>
        </a:p>
      </dgm:t>
    </dgm:pt>
    <dgm:pt modelId="{D6B137DF-9EB3-4288-889A-F6BDB3AFA23C}">
      <dgm:prSet/>
      <dgm:spPr/>
      <dgm:t>
        <a:bodyPr/>
        <a:lstStyle/>
        <a:p>
          <a:r>
            <a:rPr lang="en-US" b="1" dirty="0"/>
            <a:t>speedy Operations: E</a:t>
          </a:r>
          <a:r>
            <a:rPr lang="en-US" dirty="0"/>
            <a:t>nsuring efficient text editing.</a:t>
          </a:r>
        </a:p>
      </dgm:t>
    </dgm:pt>
    <dgm:pt modelId="{4D115DB9-80BA-46C9-BDFA-7CA4FFB245F8}" type="parTrans" cxnId="{E78DDF88-0C9C-4D2A-879F-8C8449199466}">
      <dgm:prSet/>
      <dgm:spPr/>
      <dgm:t>
        <a:bodyPr/>
        <a:lstStyle/>
        <a:p>
          <a:endParaRPr lang="en-US"/>
        </a:p>
      </dgm:t>
    </dgm:pt>
    <dgm:pt modelId="{376ED7E1-F4BB-4AB0-95F6-1019262A3EB9}" type="sibTrans" cxnId="{E78DDF88-0C9C-4D2A-879F-8C8449199466}">
      <dgm:prSet/>
      <dgm:spPr/>
      <dgm:t>
        <a:bodyPr/>
        <a:lstStyle/>
        <a:p>
          <a:endParaRPr lang="en-US"/>
        </a:p>
      </dgm:t>
    </dgm:pt>
    <dgm:pt modelId="{D91F7750-4158-46D1-AEED-563FE18A64C7}">
      <dgm:prSet/>
      <dgm:spPr/>
      <dgm:t>
        <a:bodyPr/>
        <a:lstStyle/>
        <a:p>
          <a:r>
            <a:rPr lang="en-US" b="1" dirty="0"/>
            <a:t>Versatility:</a:t>
          </a:r>
          <a:r>
            <a:rPr lang="en-US" dirty="0"/>
            <a:t> It can be used for any type of text files.</a:t>
          </a:r>
        </a:p>
      </dgm:t>
    </dgm:pt>
    <dgm:pt modelId="{9D60C797-DD36-4382-9832-46358522C7A8}" type="parTrans" cxnId="{3782C0A1-1072-49FD-87CC-4EC9E53713E2}">
      <dgm:prSet/>
      <dgm:spPr/>
      <dgm:t>
        <a:bodyPr/>
        <a:lstStyle/>
        <a:p>
          <a:endParaRPr lang="en-US"/>
        </a:p>
      </dgm:t>
    </dgm:pt>
    <dgm:pt modelId="{D6F67697-6328-41CD-83E3-6451C3EF15F1}" type="sibTrans" cxnId="{3782C0A1-1072-49FD-87CC-4EC9E53713E2}">
      <dgm:prSet/>
      <dgm:spPr/>
      <dgm:t>
        <a:bodyPr/>
        <a:lstStyle/>
        <a:p>
          <a:endParaRPr lang="en-US"/>
        </a:p>
      </dgm:t>
    </dgm:pt>
    <dgm:pt modelId="{7FFEA858-72B1-43E5-BF32-2A2618BD68CF}" type="pres">
      <dgm:prSet presAssocID="{51641F1E-EC88-428C-9943-D23CFA7ACF20}" presName="linear" presStyleCnt="0">
        <dgm:presLayoutVars>
          <dgm:animLvl val="lvl"/>
          <dgm:resizeHandles val="exact"/>
        </dgm:presLayoutVars>
      </dgm:prSet>
      <dgm:spPr/>
    </dgm:pt>
    <dgm:pt modelId="{3B7A630A-F9EB-49F6-8E7F-844E976CC4EA}" type="pres">
      <dgm:prSet presAssocID="{D8A11EB5-6B6A-46DD-B4F2-FCE8599B75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E2D9F9-6B97-4E19-8EC4-DBD87252460B}" type="pres">
      <dgm:prSet presAssocID="{07C11496-7A40-45AA-826D-19BAA661FC4A}" presName="spacer" presStyleCnt="0"/>
      <dgm:spPr/>
    </dgm:pt>
    <dgm:pt modelId="{3AE55AC7-E334-49D7-BAA6-26011F17684E}" type="pres">
      <dgm:prSet presAssocID="{D6B137DF-9EB3-4288-889A-F6BDB3AFA2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021C30-B5AD-426B-BBEF-1400C42D145E}" type="pres">
      <dgm:prSet presAssocID="{376ED7E1-F4BB-4AB0-95F6-1019262A3EB9}" presName="spacer" presStyleCnt="0"/>
      <dgm:spPr/>
    </dgm:pt>
    <dgm:pt modelId="{2BCDC0AB-9766-4DCE-959C-1C08009299ED}" type="pres">
      <dgm:prSet presAssocID="{D91F7750-4158-46D1-AEED-563FE18A64C7}" presName="parentText" presStyleLbl="node1" presStyleIdx="2" presStyleCnt="3" custLinFactNeighborX="812" custLinFactNeighborY="15945">
        <dgm:presLayoutVars>
          <dgm:chMax val="0"/>
          <dgm:bulletEnabled val="1"/>
        </dgm:presLayoutVars>
      </dgm:prSet>
      <dgm:spPr/>
    </dgm:pt>
  </dgm:ptLst>
  <dgm:cxnLst>
    <dgm:cxn modelId="{D8D2B622-1AD2-4EA3-AE47-CFAA45172522}" srcId="{51641F1E-EC88-428C-9943-D23CFA7ACF20}" destId="{D8A11EB5-6B6A-46DD-B4F2-FCE8599B759A}" srcOrd="0" destOrd="0" parTransId="{66E3C15D-53DA-4A97-8211-09B4D4964FE6}" sibTransId="{07C11496-7A40-45AA-826D-19BAA661FC4A}"/>
    <dgm:cxn modelId="{92730832-C2E1-42B8-BA24-E312EF4AD21F}" type="presOf" srcId="{51641F1E-EC88-428C-9943-D23CFA7ACF20}" destId="{7FFEA858-72B1-43E5-BF32-2A2618BD68CF}" srcOrd="0" destOrd="0" presId="urn:microsoft.com/office/officeart/2005/8/layout/vList2"/>
    <dgm:cxn modelId="{55AEAD39-E67B-4EC0-B992-ABC73FEBC246}" type="presOf" srcId="{D8A11EB5-6B6A-46DD-B4F2-FCE8599B759A}" destId="{3B7A630A-F9EB-49F6-8E7F-844E976CC4EA}" srcOrd="0" destOrd="0" presId="urn:microsoft.com/office/officeart/2005/8/layout/vList2"/>
    <dgm:cxn modelId="{94016845-CA94-4ACE-B86C-AFAC43724342}" type="presOf" srcId="{D91F7750-4158-46D1-AEED-563FE18A64C7}" destId="{2BCDC0AB-9766-4DCE-959C-1C08009299ED}" srcOrd="0" destOrd="0" presId="urn:microsoft.com/office/officeart/2005/8/layout/vList2"/>
    <dgm:cxn modelId="{E78DDF88-0C9C-4D2A-879F-8C8449199466}" srcId="{51641F1E-EC88-428C-9943-D23CFA7ACF20}" destId="{D6B137DF-9EB3-4288-889A-F6BDB3AFA23C}" srcOrd="1" destOrd="0" parTransId="{4D115DB9-80BA-46C9-BDFA-7CA4FFB245F8}" sibTransId="{376ED7E1-F4BB-4AB0-95F6-1019262A3EB9}"/>
    <dgm:cxn modelId="{3782C0A1-1072-49FD-87CC-4EC9E53713E2}" srcId="{51641F1E-EC88-428C-9943-D23CFA7ACF20}" destId="{D91F7750-4158-46D1-AEED-563FE18A64C7}" srcOrd="2" destOrd="0" parTransId="{9D60C797-DD36-4382-9832-46358522C7A8}" sibTransId="{D6F67697-6328-41CD-83E3-6451C3EF15F1}"/>
    <dgm:cxn modelId="{AFE8ABC6-72AA-410A-909F-C5A63FEB179B}" type="presOf" srcId="{D6B137DF-9EB3-4288-889A-F6BDB3AFA23C}" destId="{3AE55AC7-E334-49D7-BAA6-26011F17684E}" srcOrd="0" destOrd="0" presId="urn:microsoft.com/office/officeart/2005/8/layout/vList2"/>
    <dgm:cxn modelId="{3672C34E-60FA-46D2-BAB5-3B1578BA2BA8}" type="presParOf" srcId="{7FFEA858-72B1-43E5-BF32-2A2618BD68CF}" destId="{3B7A630A-F9EB-49F6-8E7F-844E976CC4EA}" srcOrd="0" destOrd="0" presId="urn:microsoft.com/office/officeart/2005/8/layout/vList2"/>
    <dgm:cxn modelId="{4F20685D-8D99-4BEC-B641-94E8A55F2349}" type="presParOf" srcId="{7FFEA858-72B1-43E5-BF32-2A2618BD68CF}" destId="{2CE2D9F9-6B97-4E19-8EC4-DBD87252460B}" srcOrd="1" destOrd="0" presId="urn:microsoft.com/office/officeart/2005/8/layout/vList2"/>
    <dgm:cxn modelId="{08913C90-7C62-4281-9E30-31476CCA8BA1}" type="presParOf" srcId="{7FFEA858-72B1-43E5-BF32-2A2618BD68CF}" destId="{3AE55AC7-E334-49D7-BAA6-26011F17684E}" srcOrd="2" destOrd="0" presId="urn:microsoft.com/office/officeart/2005/8/layout/vList2"/>
    <dgm:cxn modelId="{BB361064-F8CA-4E4F-B28C-389792F79C3E}" type="presParOf" srcId="{7FFEA858-72B1-43E5-BF32-2A2618BD68CF}" destId="{42021C30-B5AD-426B-BBEF-1400C42D145E}" srcOrd="3" destOrd="0" presId="urn:microsoft.com/office/officeart/2005/8/layout/vList2"/>
    <dgm:cxn modelId="{DC287FF4-3A87-41F7-81E1-B5CDB68FB798}" type="presParOf" srcId="{7FFEA858-72B1-43E5-BF32-2A2618BD68CF}" destId="{2BCDC0AB-9766-4DCE-959C-1C08009299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350014-E93D-4E98-8571-28C9090093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AC3D30B-8BC9-4B20-98E1-CE57235E0D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Text Editing </a:t>
          </a:r>
          <a:r>
            <a:rPr lang="en-US"/>
            <a:t>: create, edit, and delete text .</a:t>
          </a:r>
        </a:p>
      </dgm:t>
    </dgm:pt>
    <dgm:pt modelId="{6FE7EB91-26C9-4B9E-9D26-E9CB51F35A15}" type="parTrans" cxnId="{93399764-8C71-424D-AEE6-64D7F1D8A7ED}">
      <dgm:prSet/>
      <dgm:spPr/>
      <dgm:t>
        <a:bodyPr/>
        <a:lstStyle/>
        <a:p>
          <a:endParaRPr lang="en-US"/>
        </a:p>
      </dgm:t>
    </dgm:pt>
    <dgm:pt modelId="{5EABCEE9-297A-4E07-9335-9EA0EA06FE19}" type="sibTrans" cxnId="{93399764-8C71-424D-AEE6-64D7F1D8A7ED}">
      <dgm:prSet/>
      <dgm:spPr/>
      <dgm:t>
        <a:bodyPr/>
        <a:lstStyle/>
        <a:p>
          <a:endParaRPr lang="en-US"/>
        </a:p>
      </dgm:t>
    </dgm:pt>
    <dgm:pt modelId="{0DE21259-4D86-4D0D-97EB-86D3B4BFBC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Save</a:t>
          </a:r>
          <a:r>
            <a:rPr lang="en-US"/>
            <a:t> : Provide functionality to save  a file.</a:t>
          </a:r>
        </a:p>
      </dgm:t>
    </dgm:pt>
    <dgm:pt modelId="{AADB58D5-D3D3-42D6-98F1-0D2BD83B917E}" type="parTrans" cxnId="{183916E6-C5FC-41E9-9C58-0980C1F84EC3}">
      <dgm:prSet/>
      <dgm:spPr/>
      <dgm:t>
        <a:bodyPr/>
        <a:lstStyle/>
        <a:p>
          <a:endParaRPr lang="en-US"/>
        </a:p>
      </dgm:t>
    </dgm:pt>
    <dgm:pt modelId="{C776730C-F759-4A0A-882E-7DD2AAAB3B38}" type="sibTrans" cxnId="{183916E6-C5FC-41E9-9C58-0980C1F84EC3}">
      <dgm:prSet/>
      <dgm:spPr/>
      <dgm:t>
        <a:bodyPr/>
        <a:lstStyle/>
        <a:p>
          <a:endParaRPr lang="en-US"/>
        </a:p>
      </dgm:t>
    </dgm:pt>
    <dgm:pt modelId="{BBC4438E-9DBF-4F47-B7EF-F87695C21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Basic Formatting</a:t>
          </a:r>
          <a:r>
            <a:rPr lang="en-US" dirty="0"/>
            <a:t>: Allow users to apply basic text </a:t>
          </a:r>
          <a:r>
            <a:rPr lang="en-US"/>
            <a:t>formatting like  changing font size.</a:t>
          </a:r>
        </a:p>
      </dgm:t>
    </dgm:pt>
    <dgm:pt modelId="{E8A03285-A7B2-403E-8C00-76B9B414E3F1}" type="parTrans" cxnId="{26824B72-F18E-4767-AF94-2AC0C8185E73}">
      <dgm:prSet/>
      <dgm:spPr/>
      <dgm:t>
        <a:bodyPr/>
        <a:lstStyle/>
        <a:p>
          <a:endParaRPr lang="en-US"/>
        </a:p>
      </dgm:t>
    </dgm:pt>
    <dgm:pt modelId="{570652C6-3519-499A-B2C6-B23D0CEF85E0}" type="sibTrans" cxnId="{26824B72-F18E-4767-AF94-2AC0C8185E73}">
      <dgm:prSet/>
      <dgm:spPr/>
      <dgm:t>
        <a:bodyPr/>
        <a:lstStyle/>
        <a:p>
          <a:endParaRPr lang="en-US"/>
        </a:p>
      </dgm:t>
    </dgm:pt>
    <dgm:pt modelId="{F4FB16F9-7457-4659-B165-E16F56329F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Undo and Redo</a:t>
          </a:r>
          <a:r>
            <a:rPr lang="en-US"/>
            <a:t>: Support undo and redo action.</a:t>
          </a:r>
        </a:p>
      </dgm:t>
    </dgm:pt>
    <dgm:pt modelId="{0E6CF10F-6850-4520-A0E7-287C20E8CD1C}" type="parTrans" cxnId="{FB4C8C99-A055-4FC1-9B8C-8EF3A1601F08}">
      <dgm:prSet/>
      <dgm:spPr/>
      <dgm:t>
        <a:bodyPr/>
        <a:lstStyle/>
        <a:p>
          <a:endParaRPr lang="en-US"/>
        </a:p>
      </dgm:t>
    </dgm:pt>
    <dgm:pt modelId="{5E1A4BFC-E7DB-4DE3-83EC-C1E2288777D5}" type="sibTrans" cxnId="{FB4C8C99-A055-4FC1-9B8C-8EF3A1601F08}">
      <dgm:prSet/>
      <dgm:spPr/>
      <dgm:t>
        <a:bodyPr/>
        <a:lstStyle/>
        <a:p>
          <a:endParaRPr lang="en-US"/>
        </a:p>
      </dgm:t>
    </dgm:pt>
    <dgm:pt modelId="{62F174E3-314C-4F35-A9B3-42276F8456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Clipboard Integration</a:t>
          </a:r>
          <a:r>
            <a:rPr lang="en-US"/>
            <a:t>: Support copying, cutting, and pasting text between the application.</a:t>
          </a:r>
        </a:p>
      </dgm:t>
    </dgm:pt>
    <dgm:pt modelId="{C435413F-4823-49A5-86D2-64E5CDD0E6EE}" type="parTrans" cxnId="{92E59B52-2C33-4901-A732-BC3602C6E722}">
      <dgm:prSet/>
      <dgm:spPr/>
      <dgm:t>
        <a:bodyPr/>
        <a:lstStyle/>
        <a:p>
          <a:endParaRPr lang="en-US"/>
        </a:p>
      </dgm:t>
    </dgm:pt>
    <dgm:pt modelId="{E0019767-300A-439E-9C5B-83D52E43CEA1}" type="sibTrans" cxnId="{92E59B52-2C33-4901-A732-BC3602C6E722}">
      <dgm:prSet/>
      <dgm:spPr/>
      <dgm:t>
        <a:bodyPr/>
        <a:lstStyle/>
        <a:p>
          <a:endParaRPr lang="en-US"/>
        </a:p>
      </dgm:t>
    </dgm:pt>
    <dgm:pt modelId="{FCC290D8-4B37-4B93-831B-3890D3B73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Next Word Prediction</a:t>
          </a:r>
          <a:r>
            <a:rPr lang="en-US"/>
            <a:t>: Predict the next word based on the context of the text.</a:t>
          </a:r>
        </a:p>
      </dgm:t>
    </dgm:pt>
    <dgm:pt modelId="{78C849DD-D654-492E-81E6-A603D3D0802D}" type="parTrans" cxnId="{4C97242A-94A9-45C7-A782-DC27F7EABCC0}">
      <dgm:prSet/>
      <dgm:spPr/>
      <dgm:t>
        <a:bodyPr/>
        <a:lstStyle/>
        <a:p>
          <a:endParaRPr lang="en-US"/>
        </a:p>
      </dgm:t>
    </dgm:pt>
    <dgm:pt modelId="{98403751-690A-4ADD-8313-A34345605818}" type="sibTrans" cxnId="{4C97242A-94A9-45C7-A782-DC27F7EABCC0}">
      <dgm:prSet/>
      <dgm:spPr/>
      <dgm:t>
        <a:bodyPr/>
        <a:lstStyle/>
        <a:p>
          <a:endParaRPr lang="en-US"/>
        </a:p>
      </dgm:t>
    </dgm:pt>
    <dgm:pt modelId="{E28064DF-D8C1-4721-BD38-3E5DCC686A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Spell Check and Auto-Correction</a:t>
          </a:r>
          <a:r>
            <a:rPr lang="en-US"/>
            <a:t>: Check for misspelled words and offer suggestions for corrections.</a:t>
          </a:r>
        </a:p>
      </dgm:t>
    </dgm:pt>
    <dgm:pt modelId="{CB52982D-E8EC-4328-8B94-C93F4E7A82B8}" type="parTrans" cxnId="{8D8C926A-5D67-4FAE-AC18-199594C5A2F0}">
      <dgm:prSet/>
      <dgm:spPr/>
      <dgm:t>
        <a:bodyPr/>
        <a:lstStyle/>
        <a:p>
          <a:endParaRPr lang="en-US"/>
        </a:p>
      </dgm:t>
    </dgm:pt>
    <dgm:pt modelId="{34DB6F2B-4B4A-4A88-B973-E2BC26973DD8}" type="sibTrans" cxnId="{8D8C926A-5D67-4FAE-AC18-199594C5A2F0}">
      <dgm:prSet/>
      <dgm:spPr/>
      <dgm:t>
        <a:bodyPr/>
        <a:lstStyle/>
        <a:p>
          <a:endParaRPr lang="en-US"/>
        </a:p>
      </dgm:t>
    </dgm:pt>
    <dgm:pt modelId="{383941E5-CACE-41C8-8364-FF07DE4586ED}" type="pres">
      <dgm:prSet presAssocID="{8B350014-E93D-4E98-8571-28C9090093CC}" presName="root" presStyleCnt="0">
        <dgm:presLayoutVars>
          <dgm:dir/>
          <dgm:resizeHandles val="exact"/>
        </dgm:presLayoutVars>
      </dgm:prSet>
      <dgm:spPr/>
    </dgm:pt>
    <dgm:pt modelId="{6C94E542-FDE2-43F0-8125-126A8CF5A669}" type="pres">
      <dgm:prSet presAssocID="{8AC3D30B-8BC9-4B20-98E1-CE57235E0D9C}" presName="compNode" presStyleCnt="0"/>
      <dgm:spPr/>
    </dgm:pt>
    <dgm:pt modelId="{E6B4A083-3F70-4D55-B308-59E67D561D6B}" type="pres">
      <dgm:prSet presAssocID="{8AC3D30B-8BC9-4B20-98E1-CE57235E0D9C}" presName="bgRect" presStyleLbl="bgShp" presStyleIdx="0" presStyleCnt="7"/>
      <dgm:spPr/>
    </dgm:pt>
    <dgm:pt modelId="{57992A44-8D5C-4C2A-A7B0-0D255240F30E}" type="pres">
      <dgm:prSet presAssocID="{8AC3D30B-8BC9-4B20-98E1-CE57235E0D9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8AE65BF-6CB3-4D5C-A587-E795D7864F4B}" type="pres">
      <dgm:prSet presAssocID="{8AC3D30B-8BC9-4B20-98E1-CE57235E0D9C}" presName="spaceRect" presStyleCnt="0"/>
      <dgm:spPr/>
    </dgm:pt>
    <dgm:pt modelId="{7A2F28F8-F510-4120-8381-1C2FB4745463}" type="pres">
      <dgm:prSet presAssocID="{8AC3D30B-8BC9-4B20-98E1-CE57235E0D9C}" presName="parTx" presStyleLbl="revTx" presStyleIdx="0" presStyleCnt="7">
        <dgm:presLayoutVars>
          <dgm:chMax val="0"/>
          <dgm:chPref val="0"/>
        </dgm:presLayoutVars>
      </dgm:prSet>
      <dgm:spPr/>
    </dgm:pt>
    <dgm:pt modelId="{8BF2E6F1-BBD4-44FF-91BB-9CDF549D29FA}" type="pres">
      <dgm:prSet presAssocID="{5EABCEE9-297A-4E07-9335-9EA0EA06FE19}" presName="sibTrans" presStyleCnt="0"/>
      <dgm:spPr/>
    </dgm:pt>
    <dgm:pt modelId="{AA13211B-BCCB-4AD9-B1F5-E8F066BCA1BC}" type="pres">
      <dgm:prSet presAssocID="{0DE21259-4D86-4D0D-97EB-86D3B4BFBC03}" presName="compNode" presStyleCnt="0"/>
      <dgm:spPr/>
    </dgm:pt>
    <dgm:pt modelId="{37700929-F7C9-497B-9DCE-E4AAD9950C60}" type="pres">
      <dgm:prSet presAssocID="{0DE21259-4D86-4D0D-97EB-86D3B4BFBC03}" presName="bgRect" presStyleLbl="bgShp" presStyleIdx="1" presStyleCnt="7"/>
      <dgm:spPr/>
    </dgm:pt>
    <dgm:pt modelId="{8D082272-610C-41B1-821B-A571060481CD}" type="pres">
      <dgm:prSet presAssocID="{0DE21259-4D86-4D0D-97EB-86D3B4BFBC0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E113F27-44C1-4CE0-AD1B-BFFA549886B1}" type="pres">
      <dgm:prSet presAssocID="{0DE21259-4D86-4D0D-97EB-86D3B4BFBC03}" presName="spaceRect" presStyleCnt="0"/>
      <dgm:spPr/>
    </dgm:pt>
    <dgm:pt modelId="{972F7159-2B01-4B99-9FC9-EA5A3AF780C4}" type="pres">
      <dgm:prSet presAssocID="{0DE21259-4D86-4D0D-97EB-86D3B4BFBC03}" presName="parTx" presStyleLbl="revTx" presStyleIdx="1" presStyleCnt="7">
        <dgm:presLayoutVars>
          <dgm:chMax val="0"/>
          <dgm:chPref val="0"/>
        </dgm:presLayoutVars>
      </dgm:prSet>
      <dgm:spPr/>
    </dgm:pt>
    <dgm:pt modelId="{1364F368-918A-406B-A857-5361CCC91E06}" type="pres">
      <dgm:prSet presAssocID="{C776730C-F759-4A0A-882E-7DD2AAAB3B38}" presName="sibTrans" presStyleCnt="0"/>
      <dgm:spPr/>
    </dgm:pt>
    <dgm:pt modelId="{238C6DFC-FC5D-4016-B106-41103101BCE3}" type="pres">
      <dgm:prSet presAssocID="{BBC4438E-9DBF-4F47-B7EF-F87695C21E12}" presName="compNode" presStyleCnt="0"/>
      <dgm:spPr/>
    </dgm:pt>
    <dgm:pt modelId="{727EAD0A-68EA-401D-AC6A-6507799A4364}" type="pres">
      <dgm:prSet presAssocID="{BBC4438E-9DBF-4F47-B7EF-F87695C21E12}" presName="bgRect" presStyleLbl="bgShp" presStyleIdx="2" presStyleCnt="7"/>
      <dgm:spPr/>
    </dgm:pt>
    <dgm:pt modelId="{616C17EF-AA43-41EF-A04C-A2D0DCFDAAD2}" type="pres">
      <dgm:prSet presAssocID="{BBC4438E-9DBF-4F47-B7EF-F87695C21E1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6C6510E-F51A-4B27-8DE7-8FE080C9E235}" type="pres">
      <dgm:prSet presAssocID="{BBC4438E-9DBF-4F47-B7EF-F87695C21E12}" presName="spaceRect" presStyleCnt="0"/>
      <dgm:spPr/>
    </dgm:pt>
    <dgm:pt modelId="{06A4C29F-9AAB-4062-8631-58D5DAF350F2}" type="pres">
      <dgm:prSet presAssocID="{BBC4438E-9DBF-4F47-B7EF-F87695C21E12}" presName="parTx" presStyleLbl="revTx" presStyleIdx="2" presStyleCnt="7">
        <dgm:presLayoutVars>
          <dgm:chMax val="0"/>
          <dgm:chPref val="0"/>
        </dgm:presLayoutVars>
      </dgm:prSet>
      <dgm:spPr/>
    </dgm:pt>
    <dgm:pt modelId="{50489846-565F-472A-823B-BAC4C16373F4}" type="pres">
      <dgm:prSet presAssocID="{570652C6-3519-499A-B2C6-B23D0CEF85E0}" presName="sibTrans" presStyleCnt="0"/>
      <dgm:spPr/>
    </dgm:pt>
    <dgm:pt modelId="{DAB803D5-ABAB-4524-90BD-C281B63EF877}" type="pres">
      <dgm:prSet presAssocID="{F4FB16F9-7457-4659-B165-E16F56329FCF}" presName="compNode" presStyleCnt="0"/>
      <dgm:spPr/>
    </dgm:pt>
    <dgm:pt modelId="{4EF6F6BD-4C86-41DD-9DB3-5CDB58307AB4}" type="pres">
      <dgm:prSet presAssocID="{F4FB16F9-7457-4659-B165-E16F56329FCF}" presName="bgRect" presStyleLbl="bgShp" presStyleIdx="3" presStyleCnt="7"/>
      <dgm:spPr/>
    </dgm:pt>
    <dgm:pt modelId="{2B4D074E-81DD-4BC0-A540-6A0064B0CF5E}" type="pres">
      <dgm:prSet presAssocID="{F4FB16F9-7457-4659-B165-E16F56329FC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AD5C09E4-67A6-41B1-826A-AF35C047F379}" type="pres">
      <dgm:prSet presAssocID="{F4FB16F9-7457-4659-B165-E16F56329FCF}" presName="spaceRect" presStyleCnt="0"/>
      <dgm:spPr/>
    </dgm:pt>
    <dgm:pt modelId="{428C5D7B-CE11-480A-AEDE-E1895201C6C6}" type="pres">
      <dgm:prSet presAssocID="{F4FB16F9-7457-4659-B165-E16F56329FCF}" presName="parTx" presStyleLbl="revTx" presStyleIdx="3" presStyleCnt="7">
        <dgm:presLayoutVars>
          <dgm:chMax val="0"/>
          <dgm:chPref val="0"/>
        </dgm:presLayoutVars>
      </dgm:prSet>
      <dgm:spPr/>
    </dgm:pt>
    <dgm:pt modelId="{57E43D3C-306E-4110-AC00-0E33D98FE55F}" type="pres">
      <dgm:prSet presAssocID="{5E1A4BFC-E7DB-4DE3-83EC-C1E2288777D5}" presName="sibTrans" presStyleCnt="0"/>
      <dgm:spPr/>
    </dgm:pt>
    <dgm:pt modelId="{04247F75-3785-418D-A10F-5A77BB27981E}" type="pres">
      <dgm:prSet presAssocID="{62F174E3-314C-4F35-A9B3-42276F845661}" presName="compNode" presStyleCnt="0"/>
      <dgm:spPr/>
    </dgm:pt>
    <dgm:pt modelId="{D4594231-BF32-4664-B48C-345BE3DB5FFD}" type="pres">
      <dgm:prSet presAssocID="{62F174E3-314C-4F35-A9B3-42276F845661}" presName="bgRect" presStyleLbl="bgShp" presStyleIdx="4" presStyleCnt="7"/>
      <dgm:spPr/>
    </dgm:pt>
    <dgm:pt modelId="{CD2C0FB7-72CD-4A3B-B458-49287098E18A}" type="pres">
      <dgm:prSet presAssocID="{62F174E3-314C-4F35-A9B3-42276F84566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404CE26-7756-4260-AAB3-AEB0A29581CD}" type="pres">
      <dgm:prSet presAssocID="{62F174E3-314C-4F35-A9B3-42276F845661}" presName="spaceRect" presStyleCnt="0"/>
      <dgm:spPr/>
    </dgm:pt>
    <dgm:pt modelId="{BFD3F359-7ABD-4E28-8B16-E4D67B908D69}" type="pres">
      <dgm:prSet presAssocID="{62F174E3-314C-4F35-A9B3-42276F845661}" presName="parTx" presStyleLbl="revTx" presStyleIdx="4" presStyleCnt="7">
        <dgm:presLayoutVars>
          <dgm:chMax val="0"/>
          <dgm:chPref val="0"/>
        </dgm:presLayoutVars>
      </dgm:prSet>
      <dgm:spPr/>
    </dgm:pt>
    <dgm:pt modelId="{E2503969-F2E9-4BE0-82AC-7A0E63E41D08}" type="pres">
      <dgm:prSet presAssocID="{E0019767-300A-439E-9C5B-83D52E43CEA1}" presName="sibTrans" presStyleCnt="0"/>
      <dgm:spPr/>
    </dgm:pt>
    <dgm:pt modelId="{F8D97E33-845F-4825-AA9E-B221D4335EE9}" type="pres">
      <dgm:prSet presAssocID="{FCC290D8-4B37-4B93-831B-3890D3B73758}" presName="compNode" presStyleCnt="0"/>
      <dgm:spPr/>
    </dgm:pt>
    <dgm:pt modelId="{C102B18C-1662-49CC-80A7-FCE33CF64710}" type="pres">
      <dgm:prSet presAssocID="{FCC290D8-4B37-4B93-831B-3890D3B73758}" presName="bgRect" presStyleLbl="bgShp" presStyleIdx="5" presStyleCnt="7"/>
      <dgm:spPr/>
    </dgm:pt>
    <dgm:pt modelId="{CD0877F9-D6C6-4A5F-8AD9-C92D3A79B039}" type="pres">
      <dgm:prSet presAssocID="{FCC290D8-4B37-4B93-831B-3890D3B7375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464FCE-2903-45AD-8789-8A6A9E15B0F5}" type="pres">
      <dgm:prSet presAssocID="{FCC290D8-4B37-4B93-831B-3890D3B73758}" presName="spaceRect" presStyleCnt="0"/>
      <dgm:spPr/>
    </dgm:pt>
    <dgm:pt modelId="{087F2821-CD01-4720-AB17-2C9EC3D26CBE}" type="pres">
      <dgm:prSet presAssocID="{FCC290D8-4B37-4B93-831B-3890D3B73758}" presName="parTx" presStyleLbl="revTx" presStyleIdx="5" presStyleCnt="7">
        <dgm:presLayoutVars>
          <dgm:chMax val="0"/>
          <dgm:chPref val="0"/>
        </dgm:presLayoutVars>
      </dgm:prSet>
      <dgm:spPr/>
    </dgm:pt>
    <dgm:pt modelId="{57C43D46-7249-4AA1-9BD6-92D73F84F9D5}" type="pres">
      <dgm:prSet presAssocID="{98403751-690A-4ADD-8313-A34345605818}" presName="sibTrans" presStyleCnt="0"/>
      <dgm:spPr/>
    </dgm:pt>
    <dgm:pt modelId="{730FB633-496E-4237-BB25-FAB43FA7CBA1}" type="pres">
      <dgm:prSet presAssocID="{E28064DF-D8C1-4721-BD38-3E5DCC686A68}" presName="compNode" presStyleCnt="0"/>
      <dgm:spPr/>
    </dgm:pt>
    <dgm:pt modelId="{23B0D80E-1403-46ED-9F64-46CA7601F810}" type="pres">
      <dgm:prSet presAssocID="{E28064DF-D8C1-4721-BD38-3E5DCC686A68}" presName="bgRect" presStyleLbl="bgShp" presStyleIdx="6" presStyleCnt="7"/>
      <dgm:spPr/>
    </dgm:pt>
    <dgm:pt modelId="{0F896918-7F12-4AA2-B72C-0BD3431886C4}" type="pres">
      <dgm:prSet presAssocID="{E28064DF-D8C1-4721-BD38-3E5DCC686A6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CA649CF-A43E-4793-A491-73DB488A1321}" type="pres">
      <dgm:prSet presAssocID="{E28064DF-D8C1-4721-BD38-3E5DCC686A68}" presName="spaceRect" presStyleCnt="0"/>
      <dgm:spPr/>
    </dgm:pt>
    <dgm:pt modelId="{A4465408-C197-4598-9AD8-0E546A98D70E}" type="pres">
      <dgm:prSet presAssocID="{E28064DF-D8C1-4721-BD38-3E5DCC686A6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23C6E13-6E08-4B9D-A1AD-3C3FEFB8054F}" type="presOf" srcId="{8B350014-E93D-4E98-8571-28C9090093CC}" destId="{383941E5-CACE-41C8-8364-FF07DE4586ED}" srcOrd="0" destOrd="0" presId="urn:microsoft.com/office/officeart/2018/2/layout/IconVerticalSolidList"/>
    <dgm:cxn modelId="{11F13422-C28D-4B22-B9D6-02960EE764B6}" type="presOf" srcId="{FCC290D8-4B37-4B93-831B-3890D3B73758}" destId="{087F2821-CD01-4720-AB17-2C9EC3D26CBE}" srcOrd="0" destOrd="0" presId="urn:microsoft.com/office/officeart/2018/2/layout/IconVerticalSolidList"/>
    <dgm:cxn modelId="{4C97242A-94A9-45C7-A782-DC27F7EABCC0}" srcId="{8B350014-E93D-4E98-8571-28C9090093CC}" destId="{FCC290D8-4B37-4B93-831B-3890D3B73758}" srcOrd="5" destOrd="0" parTransId="{78C849DD-D654-492E-81E6-A603D3D0802D}" sibTransId="{98403751-690A-4ADD-8313-A34345605818}"/>
    <dgm:cxn modelId="{80EA6C3E-B3C2-42D8-88CB-C16D75567222}" type="presOf" srcId="{E28064DF-D8C1-4721-BD38-3E5DCC686A68}" destId="{A4465408-C197-4598-9AD8-0E546A98D70E}" srcOrd="0" destOrd="0" presId="urn:microsoft.com/office/officeart/2018/2/layout/IconVerticalSolidList"/>
    <dgm:cxn modelId="{B12CAA42-13C3-4E10-86AF-B5736AE4133A}" type="presOf" srcId="{62F174E3-314C-4F35-A9B3-42276F845661}" destId="{BFD3F359-7ABD-4E28-8B16-E4D67B908D69}" srcOrd="0" destOrd="0" presId="urn:microsoft.com/office/officeart/2018/2/layout/IconVerticalSolidList"/>
    <dgm:cxn modelId="{93399764-8C71-424D-AEE6-64D7F1D8A7ED}" srcId="{8B350014-E93D-4E98-8571-28C9090093CC}" destId="{8AC3D30B-8BC9-4B20-98E1-CE57235E0D9C}" srcOrd="0" destOrd="0" parTransId="{6FE7EB91-26C9-4B9E-9D26-E9CB51F35A15}" sibTransId="{5EABCEE9-297A-4E07-9335-9EA0EA06FE19}"/>
    <dgm:cxn modelId="{C5D4BD44-166B-4346-AE00-F75E45B56C90}" type="presOf" srcId="{8AC3D30B-8BC9-4B20-98E1-CE57235E0D9C}" destId="{7A2F28F8-F510-4120-8381-1C2FB4745463}" srcOrd="0" destOrd="0" presId="urn:microsoft.com/office/officeart/2018/2/layout/IconVerticalSolidList"/>
    <dgm:cxn modelId="{8D8C926A-5D67-4FAE-AC18-199594C5A2F0}" srcId="{8B350014-E93D-4E98-8571-28C9090093CC}" destId="{E28064DF-D8C1-4721-BD38-3E5DCC686A68}" srcOrd="6" destOrd="0" parTransId="{CB52982D-E8EC-4328-8B94-C93F4E7A82B8}" sibTransId="{34DB6F2B-4B4A-4A88-B973-E2BC26973DD8}"/>
    <dgm:cxn modelId="{26824B72-F18E-4767-AF94-2AC0C8185E73}" srcId="{8B350014-E93D-4E98-8571-28C9090093CC}" destId="{BBC4438E-9DBF-4F47-B7EF-F87695C21E12}" srcOrd="2" destOrd="0" parTransId="{E8A03285-A7B2-403E-8C00-76B9B414E3F1}" sibTransId="{570652C6-3519-499A-B2C6-B23D0CEF85E0}"/>
    <dgm:cxn modelId="{92E59B52-2C33-4901-A732-BC3602C6E722}" srcId="{8B350014-E93D-4E98-8571-28C9090093CC}" destId="{62F174E3-314C-4F35-A9B3-42276F845661}" srcOrd="4" destOrd="0" parTransId="{C435413F-4823-49A5-86D2-64E5CDD0E6EE}" sibTransId="{E0019767-300A-439E-9C5B-83D52E43CEA1}"/>
    <dgm:cxn modelId="{FB4C8C99-A055-4FC1-9B8C-8EF3A1601F08}" srcId="{8B350014-E93D-4E98-8571-28C9090093CC}" destId="{F4FB16F9-7457-4659-B165-E16F56329FCF}" srcOrd="3" destOrd="0" parTransId="{0E6CF10F-6850-4520-A0E7-287C20E8CD1C}" sibTransId="{5E1A4BFC-E7DB-4DE3-83EC-C1E2288777D5}"/>
    <dgm:cxn modelId="{79D69FAB-1DCD-4E99-BD0A-CE1C5748B79D}" type="presOf" srcId="{F4FB16F9-7457-4659-B165-E16F56329FCF}" destId="{428C5D7B-CE11-480A-AEDE-E1895201C6C6}" srcOrd="0" destOrd="0" presId="urn:microsoft.com/office/officeart/2018/2/layout/IconVerticalSolidList"/>
    <dgm:cxn modelId="{F572FACB-17CA-4A18-90CD-0B4447CE53FE}" type="presOf" srcId="{BBC4438E-9DBF-4F47-B7EF-F87695C21E12}" destId="{06A4C29F-9AAB-4062-8631-58D5DAF350F2}" srcOrd="0" destOrd="0" presId="urn:microsoft.com/office/officeart/2018/2/layout/IconVerticalSolidList"/>
    <dgm:cxn modelId="{183916E6-C5FC-41E9-9C58-0980C1F84EC3}" srcId="{8B350014-E93D-4E98-8571-28C9090093CC}" destId="{0DE21259-4D86-4D0D-97EB-86D3B4BFBC03}" srcOrd="1" destOrd="0" parTransId="{AADB58D5-D3D3-42D6-98F1-0D2BD83B917E}" sibTransId="{C776730C-F759-4A0A-882E-7DD2AAAB3B38}"/>
    <dgm:cxn modelId="{A725C3E6-B1EC-4C3F-BB20-2724CB3D9C86}" type="presOf" srcId="{0DE21259-4D86-4D0D-97EB-86D3B4BFBC03}" destId="{972F7159-2B01-4B99-9FC9-EA5A3AF780C4}" srcOrd="0" destOrd="0" presId="urn:microsoft.com/office/officeart/2018/2/layout/IconVerticalSolidList"/>
    <dgm:cxn modelId="{24465009-A4BD-4460-AC76-EDECEA1A6BC2}" type="presParOf" srcId="{383941E5-CACE-41C8-8364-FF07DE4586ED}" destId="{6C94E542-FDE2-43F0-8125-126A8CF5A669}" srcOrd="0" destOrd="0" presId="urn:microsoft.com/office/officeart/2018/2/layout/IconVerticalSolidList"/>
    <dgm:cxn modelId="{7D71FC76-9986-475B-8946-86CC806216AB}" type="presParOf" srcId="{6C94E542-FDE2-43F0-8125-126A8CF5A669}" destId="{E6B4A083-3F70-4D55-B308-59E67D561D6B}" srcOrd="0" destOrd="0" presId="urn:microsoft.com/office/officeart/2018/2/layout/IconVerticalSolidList"/>
    <dgm:cxn modelId="{2B7CF89F-E903-425B-81D0-44715F891CC2}" type="presParOf" srcId="{6C94E542-FDE2-43F0-8125-126A8CF5A669}" destId="{57992A44-8D5C-4C2A-A7B0-0D255240F30E}" srcOrd="1" destOrd="0" presId="urn:microsoft.com/office/officeart/2018/2/layout/IconVerticalSolidList"/>
    <dgm:cxn modelId="{F8B58917-C439-460F-8362-D123138585F9}" type="presParOf" srcId="{6C94E542-FDE2-43F0-8125-126A8CF5A669}" destId="{B8AE65BF-6CB3-4D5C-A587-E795D7864F4B}" srcOrd="2" destOrd="0" presId="urn:microsoft.com/office/officeart/2018/2/layout/IconVerticalSolidList"/>
    <dgm:cxn modelId="{42C3944E-67F3-4E68-BBF4-174CE53B851B}" type="presParOf" srcId="{6C94E542-FDE2-43F0-8125-126A8CF5A669}" destId="{7A2F28F8-F510-4120-8381-1C2FB4745463}" srcOrd="3" destOrd="0" presId="urn:microsoft.com/office/officeart/2018/2/layout/IconVerticalSolidList"/>
    <dgm:cxn modelId="{1CA53DAD-E282-49FC-B63E-102D51BD29E3}" type="presParOf" srcId="{383941E5-CACE-41C8-8364-FF07DE4586ED}" destId="{8BF2E6F1-BBD4-44FF-91BB-9CDF549D29FA}" srcOrd="1" destOrd="0" presId="urn:microsoft.com/office/officeart/2018/2/layout/IconVerticalSolidList"/>
    <dgm:cxn modelId="{C5D65BBF-C219-4BCB-8BD9-C8D64E8AC67C}" type="presParOf" srcId="{383941E5-CACE-41C8-8364-FF07DE4586ED}" destId="{AA13211B-BCCB-4AD9-B1F5-E8F066BCA1BC}" srcOrd="2" destOrd="0" presId="urn:microsoft.com/office/officeart/2018/2/layout/IconVerticalSolidList"/>
    <dgm:cxn modelId="{38CBEE91-B5A9-4E3A-81CE-2DDC678FC38C}" type="presParOf" srcId="{AA13211B-BCCB-4AD9-B1F5-E8F066BCA1BC}" destId="{37700929-F7C9-497B-9DCE-E4AAD9950C60}" srcOrd="0" destOrd="0" presId="urn:microsoft.com/office/officeart/2018/2/layout/IconVerticalSolidList"/>
    <dgm:cxn modelId="{CD01BAC5-2942-451D-B857-E23706B5AE12}" type="presParOf" srcId="{AA13211B-BCCB-4AD9-B1F5-E8F066BCA1BC}" destId="{8D082272-610C-41B1-821B-A571060481CD}" srcOrd="1" destOrd="0" presId="urn:microsoft.com/office/officeart/2018/2/layout/IconVerticalSolidList"/>
    <dgm:cxn modelId="{F36C9F87-A487-415D-8FC7-81882B2652E4}" type="presParOf" srcId="{AA13211B-BCCB-4AD9-B1F5-E8F066BCA1BC}" destId="{9E113F27-44C1-4CE0-AD1B-BFFA549886B1}" srcOrd="2" destOrd="0" presId="urn:microsoft.com/office/officeart/2018/2/layout/IconVerticalSolidList"/>
    <dgm:cxn modelId="{69F1B44D-C5A7-4ADF-B736-2010E7540083}" type="presParOf" srcId="{AA13211B-BCCB-4AD9-B1F5-E8F066BCA1BC}" destId="{972F7159-2B01-4B99-9FC9-EA5A3AF780C4}" srcOrd="3" destOrd="0" presId="urn:microsoft.com/office/officeart/2018/2/layout/IconVerticalSolidList"/>
    <dgm:cxn modelId="{C4BFF3EC-4B15-4F40-ACB1-DE6C5170CF9D}" type="presParOf" srcId="{383941E5-CACE-41C8-8364-FF07DE4586ED}" destId="{1364F368-918A-406B-A857-5361CCC91E06}" srcOrd="3" destOrd="0" presId="urn:microsoft.com/office/officeart/2018/2/layout/IconVerticalSolidList"/>
    <dgm:cxn modelId="{8E1FA4D8-6DB2-4417-B203-3A79BA7E156F}" type="presParOf" srcId="{383941E5-CACE-41C8-8364-FF07DE4586ED}" destId="{238C6DFC-FC5D-4016-B106-41103101BCE3}" srcOrd="4" destOrd="0" presId="urn:microsoft.com/office/officeart/2018/2/layout/IconVerticalSolidList"/>
    <dgm:cxn modelId="{E9F3BC7E-E088-4CF4-AA32-D78CC60FC3DD}" type="presParOf" srcId="{238C6DFC-FC5D-4016-B106-41103101BCE3}" destId="{727EAD0A-68EA-401D-AC6A-6507799A4364}" srcOrd="0" destOrd="0" presId="urn:microsoft.com/office/officeart/2018/2/layout/IconVerticalSolidList"/>
    <dgm:cxn modelId="{90B322FF-FECF-41EC-884E-428CB54BE6A5}" type="presParOf" srcId="{238C6DFC-FC5D-4016-B106-41103101BCE3}" destId="{616C17EF-AA43-41EF-A04C-A2D0DCFDAAD2}" srcOrd="1" destOrd="0" presId="urn:microsoft.com/office/officeart/2018/2/layout/IconVerticalSolidList"/>
    <dgm:cxn modelId="{EAA0F9D4-81D1-4398-B4BC-2CD830788485}" type="presParOf" srcId="{238C6DFC-FC5D-4016-B106-41103101BCE3}" destId="{A6C6510E-F51A-4B27-8DE7-8FE080C9E235}" srcOrd="2" destOrd="0" presId="urn:microsoft.com/office/officeart/2018/2/layout/IconVerticalSolidList"/>
    <dgm:cxn modelId="{F42B8D0D-01C4-4706-8098-8A8D6A379054}" type="presParOf" srcId="{238C6DFC-FC5D-4016-B106-41103101BCE3}" destId="{06A4C29F-9AAB-4062-8631-58D5DAF350F2}" srcOrd="3" destOrd="0" presId="urn:microsoft.com/office/officeart/2018/2/layout/IconVerticalSolidList"/>
    <dgm:cxn modelId="{31E1961D-7F8B-41E0-B1A7-B42D93A0A336}" type="presParOf" srcId="{383941E5-CACE-41C8-8364-FF07DE4586ED}" destId="{50489846-565F-472A-823B-BAC4C16373F4}" srcOrd="5" destOrd="0" presId="urn:microsoft.com/office/officeart/2018/2/layout/IconVerticalSolidList"/>
    <dgm:cxn modelId="{DBAD0379-8A07-4FC5-AF2A-30DFDD623648}" type="presParOf" srcId="{383941E5-CACE-41C8-8364-FF07DE4586ED}" destId="{DAB803D5-ABAB-4524-90BD-C281B63EF877}" srcOrd="6" destOrd="0" presId="urn:microsoft.com/office/officeart/2018/2/layout/IconVerticalSolidList"/>
    <dgm:cxn modelId="{F1D3295B-5504-4521-BC19-5233CDA29DB0}" type="presParOf" srcId="{DAB803D5-ABAB-4524-90BD-C281B63EF877}" destId="{4EF6F6BD-4C86-41DD-9DB3-5CDB58307AB4}" srcOrd="0" destOrd="0" presId="urn:microsoft.com/office/officeart/2018/2/layout/IconVerticalSolidList"/>
    <dgm:cxn modelId="{144DF28E-2185-4EED-9EFE-A32EFE0E5441}" type="presParOf" srcId="{DAB803D5-ABAB-4524-90BD-C281B63EF877}" destId="{2B4D074E-81DD-4BC0-A540-6A0064B0CF5E}" srcOrd="1" destOrd="0" presId="urn:microsoft.com/office/officeart/2018/2/layout/IconVerticalSolidList"/>
    <dgm:cxn modelId="{9287E163-71E5-486A-B2FC-607C9251843E}" type="presParOf" srcId="{DAB803D5-ABAB-4524-90BD-C281B63EF877}" destId="{AD5C09E4-67A6-41B1-826A-AF35C047F379}" srcOrd="2" destOrd="0" presId="urn:microsoft.com/office/officeart/2018/2/layout/IconVerticalSolidList"/>
    <dgm:cxn modelId="{6B7FB3D6-982C-45A5-928C-3458ABAB3335}" type="presParOf" srcId="{DAB803D5-ABAB-4524-90BD-C281B63EF877}" destId="{428C5D7B-CE11-480A-AEDE-E1895201C6C6}" srcOrd="3" destOrd="0" presId="urn:microsoft.com/office/officeart/2018/2/layout/IconVerticalSolidList"/>
    <dgm:cxn modelId="{521E40A7-60A1-4B8C-8F5E-05BF4E48F464}" type="presParOf" srcId="{383941E5-CACE-41C8-8364-FF07DE4586ED}" destId="{57E43D3C-306E-4110-AC00-0E33D98FE55F}" srcOrd="7" destOrd="0" presId="urn:microsoft.com/office/officeart/2018/2/layout/IconVerticalSolidList"/>
    <dgm:cxn modelId="{7250F59C-6599-4169-8A89-4E45DCAEDB0C}" type="presParOf" srcId="{383941E5-CACE-41C8-8364-FF07DE4586ED}" destId="{04247F75-3785-418D-A10F-5A77BB27981E}" srcOrd="8" destOrd="0" presId="urn:microsoft.com/office/officeart/2018/2/layout/IconVerticalSolidList"/>
    <dgm:cxn modelId="{28F72C80-93F0-4286-8667-D159643B98CD}" type="presParOf" srcId="{04247F75-3785-418D-A10F-5A77BB27981E}" destId="{D4594231-BF32-4664-B48C-345BE3DB5FFD}" srcOrd="0" destOrd="0" presId="urn:microsoft.com/office/officeart/2018/2/layout/IconVerticalSolidList"/>
    <dgm:cxn modelId="{CCAB4E6A-7A0A-4011-8E3D-4E3F6F241E8C}" type="presParOf" srcId="{04247F75-3785-418D-A10F-5A77BB27981E}" destId="{CD2C0FB7-72CD-4A3B-B458-49287098E18A}" srcOrd="1" destOrd="0" presId="urn:microsoft.com/office/officeart/2018/2/layout/IconVerticalSolidList"/>
    <dgm:cxn modelId="{AA1BBD34-3844-4490-9DA2-8D9D5767F03C}" type="presParOf" srcId="{04247F75-3785-418D-A10F-5A77BB27981E}" destId="{2404CE26-7756-4260-AAB3-AEB0A29581CD}" srcOrd="2" destOrd="0" presId="urn:microsoft.com/office/officeart/2018/2/layout/IconVerticalSolidList"/>
    <dgm:cxn modelId="{63F97990-8D04-42EF-9D26-1162CBC327D7}" type="presParOf" srcId="{04247F75-3785-418D-A10F-5A77BB27981E}" destId="{BFD3F359-7ABD-4E28-8B16-E4D67B908D69}" srcOrd="3" destOrd="0" presId="urn:microsoft.com/office/officeart/2018/2/layout/IconVerticalSolidList"/>
    <dgm:cxn modelId="{71943FC5-1C86-40B5-9D8D-C9EC6907440C}" type="presParOf" srcId="{383941E5-CACE-41C8-8364-FF07DE4586ED}" destId="{E2503969-F2E9-4BE0-82AC-7A0E63E41D08}" srcOrd="9" destOrd="0" presId="urn:microsoft.com/office/officeart/2018/2/layout/IconVerticalSolidList"/>
    <dgm:cxn modelId="{3565B295-7F8A-468D-8229-9E4AF7EE4F8E}" type="presParOf" srcId="{383941E5-CACE-41C8-8364-FF07DE4586ED}" destId="{F8D97E33-845F-4825-AA9E-B221D4335EE9}" srcOrd="10" destOrd="0" presId="urn:microsoft.com/office/officeart/2018/2/layout/IconVerticalSolidList"/>
    <dgm:cxn modelId="{2CF40948-886E-44A2-B0DF-5037521310AE}" type="presParOf" srcId="{F8D97E33-845F-4825-AA9E-B221D4335EE9}" destId="{C102B18C-1662-49CC-80A7-FCE33CF64710}" srcOrd="0" destOrd="0" presId="urn:microsoft.com/office/officeart/2018/2/layout/IconVerticalSolidList"/>
    <dgm:cxn modelId="{54CC7C8B-EFF5-4D2B-81DE-D2770B402373}" type="presParOf" srcId="{F8D97E33-845F-4825-AA9E-B221D4335EE9}" destId="{CD0877F9-D6C6-4A5F-8AD9-C92D3A79B039}" srcOrd="1" destOrd="0" presId="urn:microsoft.com/office/officeart/2018/2/layout/IconVerticalSolidList"/>
    <dgm:cxn modelId="{374243AA-C057-426B-BB1D-D359D743B3C1}" type="presParOf" srcId="{F8D97E33-845F-4825-AA9E-B221D4335EE9}" destId="{63464FCE-2903-45AD-8789-8A6A9E15B0F5}" srcOrd="2" destOrd="0" presId="urn:microsoft.com/office/officeart/2018/2/layout/IconVerticalSolidList"/>
    <dgm:cxn modelId="{970C9F41-2C4E-48A9-A7A8-D6DEDF1AECEF}" type="presParOf" srcId="{F8D97E33-845F-4825-AA9E-B221D4335EE9}" destId="{087F2821-CD01-4720-AB17-2C9EC3D26CBE}" srcOrd="3" destOrd="0" presId="urn:microsoft.com/office/officeart/2018/2/layout/IconVerticalSolidList"/>
    <dgm:cxn modelId="{94332D20-CCE0-4622-8320-22B93945B14B}" type="presParOf" srcId="{383941E5-CACE-41C8-8364-FF07DE4586ED}" destId="{57C43D46-7249-4AA1-9BD6-92D73F84F9D5}" srcOrd="11" destOrd="0" presId="urn:microsoft.com/office/officeart/2018/2/layout/IconVerticalSolidList"/>
    <dgm:cxn modelId="{1244F5FC-CE03-4DEA-8271-835484461CED}" type="presParOf" srcId="{383941E5-CACE-41C8-8364-FF07DE4586ED}" destId="{730FB633-496E-4237-BB25-FAB43FA7CBA1}" srcOrd="12" destOrd="0" presId="urn:microsoft.com/office/officeart/2018/2/layout/IconVerticalSolidList"/>
    <dgm:cxn modelId="{5D5DD349-1B6E-4041-9D57-60322562E6DD}" type="presParOf" srcId="{730FB633-496E-4237-BB25-FAB43FA7CBA1}" destId="{23B0D80E-1403-46ED-9F64-46CA7601F810}" srcOrd="0" destOrd="0" presId="urn:microsoft.com/office/officeart/2018/2/layout/IconVerticalSolidList"/>
    <dgm:cxn modelId="{30256465-866F-4821-95EE-F66E186D7825}" type="presParOf" srcId="{730FB633-496E-4237-BB25-FAB43FA7CBA1}" destId="{0F896918-7F12-4AA2-B72C-0BD3431886C4}" srcOrd="1" destOrd="0" presId="urn:microsoft.com/office/officeart/2018/2/layout/IconVerticalSolidList"/>
    <dgm:cxn modelId="{73770A50-99D1-4ECB-8835-DE270C32CEDC}" type="presParOf" srcId="{730FB633-496E-4237-BB25-FAB43FA7CBA1}" destId="{BCA649CF-A43E-4793-A491-73DB488A1321}" srcOrd="2" destOrd="0" presId="urn:microsoft.com/office/officeart/2018/2/layout/IconVerticalSolidList"/>
    <dgm:cxn modelId="{FE9C8BA5-50FD-4C05-B1E0-CA1792A1C964}" type="presParOf" srcId="{730FB633-496E-4237-BB25-FAB43FA7CBA1}" destId="{A4465408-C197-4598-9AD8-0E546A98D7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D4B26A-E02B-4573-A188-FC8FBCEA1D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7832D25-B224-420A-B503-724DDB75547A}">
      <dgm:prSet custT="1"/>
      <dgm:spPr/>
      <dgm:t>
        <a:bodyPr/>
        <a:lstStyle/>
        <a:p>
          <a:r>
            <a:rPr lang="en-US" sz="1800" b="1" dirty="0"/>
            <a:t>Java (OOP):</a:t>
          </a:r>
          <a:endParaRPr lang="en-US" sz="1800" dirty="0"/>
        </a:p>
      </dgm:t>
    </dgm:pt>
    <dgm:pt modelId="{10D4D1AD-ECC7-4FA7-87F1-CE1ECFB8D3E2}" type="parTrans" cxnId="{7167B714-47C8-4CFF-A8E5-6C93FDA1323D}">
      <dgm:prSet/>
      <dgm:spPr/>
      <dgm:t>
        <a:bodyPr/>
        <a:lstStyle/>
        <a:p>
          <a:endParaRPr lang="en-US"/>
        </a:p>
      </dgm:t>
    </dgm:pt>
    <dgm:pt modelId="{AB915157-6150-4A00-A85C-AD4EA3A75369}" type="sibTrans" cxnId="{7167B714-47C8-4CFF-A8E5-6C93FDA1323D}">
      <dgm:prSet/>
      <dgm:spPr/>
      <dgm:t>
        <a:bodyPr/>
        <a:lstStyle/>
        <a:p>
          <a:endParaRPr lang="en-US"/>
        </a:p>
      </dgm:t>
    </dgm:pt>
    <dgm:pt modelId="{D4EF3EFD-E841-4C8E-BD49-229F3DB21303}">
      <dgm:prSet custT="1"/>
      <dgm:spPr/>
      <dgm:t>
        <a:bodyPr/>
        <a:lstStyle/>
        <a:p>
          <a:pPr algn="l"/>
          <a:r>
            <a:rPr lang="en-US" sz="1700" dirty="0"/>
            <a:t>Object-oriented programming for organized and maintainable code . Utilized Java language for implementation.</a:t>
          </a:r>
        </a:p>
      </dgm:t>
    </dgm:pt>
    <dgm:pt modelId="{8EC4B60C-646E-4F08-9F4C-A645F228986A}" type="parTrans" cxnId="{AA911455-648E-45C5-8C81-F025E6C73424}">
      <dgm:prSet/>
      <dgm:spPr/>
      <dgm:t>
        <a:bodyPr/>
        <a:lstStyle/>
        <a:p>
          <a:endParaRPr lang="en-US"/>
        </a:p>
      </dgm:t>
    </dgm:pt>
    <dgm:pt modelId="{6F615F1D-553E-4C4E-83DA-8F997E1333CE}" type="sibTrans" cxnId="{AA911455-648E-45C5-8C81-F025E6C73424}">
      <dgm:prSet/>
      <dgm:spPr/>
      <dgm:t>
        <a:bodyPr/>
        <a:lstStyle/>
        <a:p>
          <a:endParaRPr lang="en-US"/>
        </a:p>
      </dgm:t>
    </dgm:pt>
    <dgm:pt modelId="{9B3DFC1E-BDC9-417A-92D8-A1E904CB22EA}">
      <dgm:prSet custT="1"/>
      <dgm:spPr/>
      <dgm:t>
        <a:bodyPr/>
        <a:lstStyle/>
        <a:p>
          <a:r>
            <a:rPr lang="en-US" sz="1500" b="1" dirty="0"/>
            <a:t>Fundamental OOP Concepts:</a:t>
          </a:r>
          <a:endParaRPr lang="en-US" sz="1500" dirty="0"/>
        </a:p>
      </dgm:t>
    </dgm:pt>
    <dgm:pt modelId="{4F795B9A-F140-4BD1-8BBF-DDC47E91DE29}" type="parTrans" cxnId="{578B3232-68D6-4E83-AB4C-B3F35E3875EB}">
      <dgm:prSet/>
      <dgm:spPr/>
      <dgm:t>
        <a:bodyPr/>
        <a:lstStyle/>
        <a:p>
          <a:endParaRPr lang="en-US"/>
        </a:p>
      </dgm:t>
    </dgm:pt>
    <dgm:pt modelId="{BA7F37C2-8464-490A-B961-B52D95753DED}" type="sibTrans" cxnId="{578B3232-68D6-4E83-AB4C-B3F35E3875EB}">
      <dgm:prSet/>
      <dgm:spPr/>
      <dgm:t>
        <a:bodyPr/>
        <a:lstStyle/>
        <a:p>
          <a:endParaRPr lang="en-US"/>
        </a:p>
      </dgm:t>
    </dgm:pt>
    <dgm:pt modelId="{062344FB-D3C6-4A06-A138-D8F69C0182D0}">
      <dgm:prSet custT="1"/>
      <dgm:spPr/>
      <dgm:t>
        <a:bodyPr/>
        <a:lstStyle/>
        <a:p>
          <a:r>
            <a:rPr lang="en-US" sz="1200" b="1" dirty="0"/>
            <a:t>Class: </a:t>
          </a:r>
          <a:r>
            <a:rPr lang="en-US" sz="1200" dirty="0"/>
            <a:t>Blueprint for creating objects.</a:t>
          </a:r>
        </a:p>
      </dgm:t>
    </dgm:pt>
    <dgm:pt modelId="{8198FB47-21DE-4DA6-9217-CA34E9E2016D}" type="parTrans" cxnId="{EC0A3D6E-D578-46E3-9D39-F7E19D3B518F}">
      <dgm:prSet/>
      <dgm:spPr/>
      <dgm:t>
        <a:bodyPr/>
        <a:lstStyle/>
        <a:p>
          <a:endParaRPr lang="en-US"/>
        </a:p>
      </dgm:t>
    </dgm:pt>
    <dgm:pt modelId="{BCEB70AF-FDCC-425B-825B-871AE0E5AFC8}" type="sibTrans" cxnId="{EC0A3D6E-D578-46E3-9D39-F7E19D3B518F}">
      <dgm:prSet/>
      <dgm:spPr/>
      <dgm:t>
        <a:bodyPr/>
        <a:lstStyle/>
        <a:p>
          <a:endParaRPr lang="en-US"/>
        </a:p>
      </dgm:t>
    </dgm:pt>
    <dgm:pt modelId="{97C0B751-8047-4C90-B5EB-E0A8DAB70998}">
      <dgm:prSet custT="1"/>
      <dgm:spPr/>
      <dgm:t>
        <a:bodyPr/>
        <a:lstStyle/>
        <a:p>
          <a:r>
            <a:rPr lang="en-US" sz="1200" b="1" dirty="0"/>
            <a:t>Object: </a:t>
          </a:r>
          <a:r>
            <a:rPr lang="en-US" sz="1200" dirty="0"/>
            <a:t>Instance of a class, representing a real-world entity in the program.</a:t>
          </a:r>
        </a:p>
      </dgm:t>
    </dgm:pt>
    <dgm:pt modelId="{8C305E4E-E4B9-4046-A137-9CC031370624}" type="parTrans" cxnId="{8175B6A6-C987-4498-B6A1-2A2966D6948D}">
      <dgm:prSet/>
      <dgm:spPr/>
      <dgm:t>
        <a:bodyPr/>
        <a:lstStyle/>
        <a:p>
          <a:endParaRPr lang="en-US"/>
        </a:p>
      </dgm:t>
    </dgm:pt>
    <dgm:pt modelId="{90C2D4AC-8009-472C-989A-E1FD47BC4AB6}" type="sibTrans" cxnId="{8175B6A6-C987-4498-B6A1-2A2966D6948D}">
      <dgm:prSet/>
      <dgm:spPr/>
      <dgm:t>
        <a:bodyPr/>
        <a:lstStyle/>
        <a:p>
          <a:endParaRPr lang="en-US"/>
        </a:p>
      </dgm:t>
    </dgm:pt>
    <dgm:pt modelId="{8F98B0CF-0E32-43C1-8133-0E17BE673CDF}">
      <dgm:prSet custT="1"/>
      <dgm:spPr/>
      <dgm:t>
        <a:bodyPr/>
        <a:lstStyle/>
        <a:p>
          <a:r>
            <a:rPr lang="en-US" sz="1200" b="1" dirty="0"/>
            <a:t>Inheritance: </a:t>
          </a:r>
          <a:r>
            <a:rPr lang="en-US" sz="1200" dirty="0"/>
            <a:t>Creating new classes by using properties and behaviors of existing classes.</a:t>
          </a:r>
        </a:p>
      </dgm:t>
    </dgm:pt>
    <dgm:pt modelId="{24CD6092-8A16-467F-89EB-7C2890E83E1C}" type="parTrans" cxnId="{AA7BD370-4DE4-42CB-82C8-A44190C9D66D}">
      <dgm:prSet/>
      <dgm:spPr/>
      <dgm:t>
        <a:bodyPr/>
        <a:lstStyle/>
        <a:p>
          <a:endParaRPr lang="en-US"/>
        </a:p>
      </dgm:t>
    </dgm:pt>
    <dgm:pt modelId="{3FD797E5-39DE-4767-84FC-2EF39E202563}" type="sibTrans" cxnId="{AA7BD370-4DE4-42CB-82C8-A44190C9D66D}">
      <dgm:prSet/>
      <dgm:spPr/>
      <dgm:t>
        <a:bodyPr/>
        <a:lstStyle/>
        <a:p>
          <a:endParaRPr lang="en-US"/>
        </a:p>
      </dgm:t>
    </dgm:pt>
    <dgm:pt modelId="{8D477E94-06F1-4900-9612-041626E92173}">
      <dgm:prSet custT="1"/>
      <dgm:spPr/>
      <dgm:t>
        <a:bodyPr/>
        <a:lstStyle/>
        <a:p>
          <a:r>
            <a:rPr lang="en-US" sz="1200" b="1" dirty="0"/>
            <a:t>Polymorphism:</a:t>
          </a:r>
          <a:r>
            <a:rPr lang="en-US" sz="1200" dirty="0"/>
            <a:t> Using a single interface to represent different data types or objects.</a:t>
          </a:r>
        </a:p>
      </dgm:t>
    </dgm:pt>
    <dgm:pt modelId="{A5672ADA-834E-4D55-81BA-B866C76ADA01}" type="parTrans" cxnId="{650C79F0-C93F-4ABC-9552-89BDEC38B465}">
      <dgm:prSet/>
      <dgm:spPr/>
      <dgm:t>
        <a:bodyPr/>
        <a:lstStyle/>
        <a:p>
          <a:endParaRPr lang="en-US"/>
        </a:p>
      </dgm:t>
    </dgm:pt>
    <dgm:pt modelId="{505E9FE3-846C-437F-B013-DED0AFEBC324}" type="sibTrans" cxnId="{650C79F0-C93F-4ABC-9552-89BDEC38B465}">
      <dgm:prSet/>
      <dgm:spPr/>
      <dgm:t>
        <a:bodyPr/>
        <a:lstStyle/>
        <a:p>
          <a:endParaRPr lang="en-US"/>
        </a:p>
      </dgm:t>
    </dgm:pt>
    <dgm:pt modelId="{23390D88-AC78-483D-B686-BCC95BDAF3AF}">
      <dgm:prSet custT="1"/>
      <dgm:spPr/>
      <dgm:t>
        <a:bodyPr/>
        <a:lstStyle/>
        <a:p>
          <a:r>
            <a:rPr lang="en-US" sz="1200" b="1" dirty="0"/>
            <a:t>Abstraction: </a:t>
          </a:r>
          <a:r>
            <a:rPr lang="en-US" sz="1200" dirty="0"/>
            <a:t>Simplifying complex systems by modeling classes based on essential properties.</a:t>
          </a:r>
        </a:p>
      </dgm:t>
    </dgm:pt>
    <dgm:pt modelId="{38056FD3-DA6F-4B91-BE9B-4D1642C9F9D2}" type="parTrans" cxnId="{A86E742E-6158-48A0-B065-72B4EC0F2756}">
      <dgm:prSet/>
      <dgm:spPr/>
      <dgm:t>
        <a:bodyPr/>
        <a:lstStyle/>
        <a:p>
          <a:endParaRPr lang="en-US"/>
        </a:p>
      </dgm:t>
    </dgm:pt>
    <dgm:pt modelId="{80DDAA06-4953-44E0-8AE6-B5EC354BA14F}" type="sibTrans" cxnId="{A86E742E-6158-48A0-B065-72B4EC0F2756}">
      <dgm:prSet/>
      <dgm:spPr/>
      <dgm:t>
        <a:bodyPr/>
        <a:lstStyle/>
        <a:p>
          <a:endParaRPr lang="en-US"/>
        </a:p>
      </dgm:t>
    </dgm:pt>
    <dgm:pt modelId="{CB2AB799-307B-489C-9048-B3E17E892E5F}">
      <dgm:prSet custT="1"/>
      <dgm:spPr/>
      <dgm:t>
        <a:bodyPr/>
        <a:lstStyle/>
        <a:p>
          <a:r>
            <a:rPr lang="en-US" sz="1200" b="1" dirty="0"/>
            <a:t>Package</a:t>
          </a:r>
          <a:endParaRPr lang="en-US" sz="1200" dirty="0"/>
        </a:p>
      </dgm:t>
    </dgm:pt>
    <dgm:pt modelId="{BEC33A82-E8DD-4404-A46A-E2233674CB57}" type="parTrans" cxnId="{FFE0DFF6-D3EB-4F01-835D-61F071BD7545}">
      <dgm:prSet/>
      <dgm:spPr/>
      <dgm:t>
        <a:bodyPr/>
        <a:lstStyle/>
        <a:p>
          <a:endParaRPr lang="en-US"/>
        </a:p>
      </dgm:t>
    </dgm:pt>
    <dgm:pt modelId="{1D2805B3-F400-4A33-9C27-432820F1B3CE}" type="sibTrans" cxnId="{FFE0DFF6-D3EB-4F01-835D-61F071BD7545}">
      <dgm:prSet/>
      <dgm:spPr/>
      <dgm:t>
        <a:bodyPr/>
        <a:lstStyle/>
        <a:p>
          <a:endParaRPr lang="en-US"/>
        </a:p>
      </dgm:t>
    </dgm:pt>
    <dgm:pt modelId="{8D634A90-5F23-45C1-A067-F585C79AA8F8}">
      <dgm:prSet custT="1"/>
      <dgm:spPr/>
      <dgm:t>
        <a:bodyPr/>
        <a:lstStyle/>
        <a:p>
          <a:r>
            <a:rPr lang="en-US" sz="2000" b="1" dirty="0"/>
            <a:t>Java Swing:</a:t>
          </a:r>
          <a:endParaRPr lang="en-US" sz="2000" dirty="0"/>
        </a:p>
      </dgm:t>
    </dgm:pt>
    <dgm:pt modelId="{748C0F67-68C6-4B28-B5D2-80AD897C8FF4}" type="parTrans" cxnId="{0F3EDA28-CEEB-4E49-AC4E-5BE53AC669A8}">
      <dgm:prSet/>
      <dgm:spPr/>
      <dgm:t>
        <a:bodyPr/>
        <a:lstStyle/>
        <a:p>
          <a:endParaRPr lang="en-US"/>
        </a:p>
      </dgm:t>
    </dgm:pt>
    <dgm:pt modelId="{4D8245CC-4838-41C7-9489-4C3A8C37039D}" type="sibTrans" cxnId="{0F3EDA28-CEEB-4E49-AC4E-5BE53AC669A8}">
      <dgm:prSet/>
      <dgm:spPr/>
      <dgm:t>
        <a:bodyPr/>
        <a:lstStyle/>
        <a:p>
          <a:endParaRPr lang="en-US"/>
        </a:p>
      </dgm:t>
    </dgm:pt>
    <dgm:pt modelId="{9036336B-DA53-47C9-812A-56F11D75A035}">
      <dgm:prSet custT="1"/>
      <dgm:spPr/>
      <dgm:t>
        <a:bodyPr/>
        <a:lstStyle/>
        <a:p>
          <a:r>
            <a:rPr lang="en-US" sz="2000" dirty="0"/>
            <a:t>Java swing is a set of graphics and media packages.</a:t>
          </a:r>
        </a:p>
      </dgm:t>
    </dgm:pt>
    <dgm:pt modelId="{96F51B83-D209-4E79-AEC2-779A34712EE0}" type="parTrans" cxnId="{F0FE0CE6-E4C2-4B70-9678-79B2D1893D28}">
      <dgm:prSet/>
      <dgm:spPr/>
      <dgm:t>
        <a:bodyPr/>
        <a:lstStyle/>
        <a:p>
          <a:endParaRPr lang="en-US"/>
        </a:p>
      </dgm:t>
    </dgm:pt>
    <dgm:pt modelId="{4F3DF5DA-E1AE-4C8A-961D-60E5941C87FE}" type="sibTrans" cxnId="{F0FE0CE6-E4C2-4B70-9678-79B2D1893D28}">
      <dgm:prSet/>
      <dgm:spPr/>
      <dgm:t>
        <a:bodyPr/>
        <a:lstStyle/>
        <a:p>
          <a:endParaRPr lang="en-US"/>
        </a:p>
      </dgm:t>
    </dgm:pt>
    <dgm:pt modelId="{ADDF8903-E23E-45C0-A13C-7D83780859AD}">
      <dgm:prSet custT="1"/>
      <dgm:spPr/>
      <dgm:t>
        <a:bodyPr/>
        <a:lstStyle/>
        <a:p>
          <a:r>
            <a:rPr lang="en-US" sz="1200" b="1" dirty="0"/>
            <a:t>File handling</a:t>
          </a:r>
        </a:p>
      </dgm:t>
    </dgm:pt>
    <dgm:pt modelId="{7C91C9DD-5567-4CB0-97AE-07094817E45C}" type="parTrans" cxnId="{DE69B313-3C7F-48AB-AA90-36DDEDD8A883}">
      <dgm:prSet/>
      <dgm:spPr/>
      <dgm:t>
        <a:bodyPr/>
        <a:lstStyle/>
        <a:p>
          <a:endParaRPr lang="en-US"/>
        </a:p>
      </dgm:t>
    </dgm:pt>
    <dgm:pt modelId="{23C4D22C-53C1-4195-BCE3-330824211109}" type="sibTrans" cxnId="{DE69B313-3C7F-48AB-AA90-36DDEDD8A883}">
      <dgm:prSet/>
      <dgm:spPr/>
      <dgm:t>
        <a:bodyPr/>
        <a:lstStyle/>
        <a:p>
          <a:endParaRPr lang="en-US"/>
        </a:p>
      </dgm:t>
    </dgm:pt>
    <dgm:pt modelId="{357245A7-36E6-4A99-BF6A-A37D813AC99E}">
      <dgm:prSet custT="1"/>
      <dgm:spPr/>
      <dgm:t>
        <a:bodyPr/>
        <a:lstStyle/>
        <a:p>
          <a:pPr algn="l"/>
          <a:r>
            <a:rPr lang="en-US" sz="2000" dirty="0"/>
            <a:t>NLP(Natural language processing):</a:t>
          </a:r>
          <a:r>
            <a:rPr lang="en-US" sz="1500" dirty="0"/>
            <a:t>use LSTM model</a:t>
          </a:r>
        </a:p>
      </dgm:t>
    </dgm:pt>
    <dgm:pt modelId="{4ABD3FD6-ADFF-443F-9DED-4E9C89C37095}" type="parTrans" cxnId="{9A63A6E2-540C-4F6A-B024-544AC15359D8}">
      <dgm:prSet/>
      <dgm:spPr/>
      <dgm:t>
        <a:bodyPr/>
        <a:lstStyle/>
        <a:p>
          <a:endParaRPr lang="en-US"/>
        </a:p>
      </dgm:t>
    </dgm:pt>
    <dgm:pt modelId="{93ED4A14-F79E-458E-92AD-F7F76584FAE2}" type="sibTrans" cxnId="{9A63A6E2-540C-4F6A-B024-544AC15359D8}">
      <dgm:prSet/>
      <dgm:spPr/>
      <dgm:t>
        <a:bodyPr/>
        <a:lstStyle/>
        <a:p>
          <a:endParaRPr lang="en-US"/>
        </a:p>
      </dgm:t>
    </dgm:pt>
    <dgm:pt modelId="{2FF71C96-07FC-4759-BAC7-6DEEA9A261A6}" type="pres">
      <dgm:prSet presAssocID="{65D4B26A-E02B-4573-A188-FC8FBCEA1DE6}" presName="Name0" presStyleCnt="0">
        <dgm:presLayoutVars>
          <dgm:dir/>
          <dgm:resizeHandles val="exact"/>
        </dgm:presLayoutVars>
      </dgm:prSet>
      <dgm:spPr/>
    </dgm:pt>
    <dgm:pt modelId="{3A33FBFB-53F7-43AF-BB59-EA1FEA066BC4}" type="pres">
      <dgm:prSet presAssocID="{37832D25-B224-420A-B503-724DDB75547A}" presName="node" presStyleLbl="node1" presStyleIdx="0" presStyleCnt="6">
        <dgm:presLayoutVars>
          <dgm:bulletEnabled val="1"/>
        </dgm:presLayoutVars>
      </dgm:prSet>
      <dgm:spPr/>
    </dgm:pt>
    <dgm:pt modelId="{6E0A945C-5AAC-47B7-9402-02FBCBA593FF}" type="pres">
      <dgm:prSet presAssocID="{AB915157-6150-4A00-A85C-AD4EA3A75369}" presName="sibTrans" presStyleLbl="sibTrans1D1" presStyleIdx="0" presStyleCnt="5"/>
      <dgm:spPr/>
    </dgm:pt>
    <dgm:pt modelId="{BC42378C-E31C-4297-AF37-1CBAF772C989}" type="pres">
      <dgm:prSet presAssocID="{AB915157-6150-4A00-A85C-AD4EA3A75369}" presName="connectorText" presStyleLbl="sibTrans1D1" presStyleIdx="0" presStyleCnt="5"/>
      <dgm:spPr/>
    </dgm:pt>
    <dgm:pt modelId="{A8984106-8905-440A-9AA4-2C762B839E90}" type="pres">
      <dgm:prSet presAssocID="{D4EF3EFD-E841-4C8E-BD49-229F3DB21303}" presName="node" presStyleLbl="node1" presStyleIdx="1" presStyleCnt="6">
        <dgm:presLayoutVars>
          <dgm:bulletEnabled val="1"/>
        </dgm:presLayoutVars>
      </dgm:prSet>
      <dgm:spPr/>
    </dgm:pt>
    <dgm:pt modelId="{F265AEFF-09DB-473D-A1F9-79D9F58272AB}" type="pres">
      <dgm:prSet presAssocID="{6F615F1D-553E-4C4E-83DA-8F997E1333CE}" presName="sibTrans" presStyleLbl="sibTrans1D1" presStyleIdx="1" presStyleCnt="5"/>
      <dgm:spPr/>
    </dgm:pt>
    <dgm:pt modelId="{0AD43A83-61BA-4B2A-B81C-4721E3A91C62}" type="pres">
      <dgm:prSet presAssocID="{6F615F1D-553E-4C4E-83DA-8F997E1333CE}" presName="connectorText" presStyleLbl="sibTrans1D1" presStyleIdx="1" presStyleCnt="5"/>
      <dgm:spPr/>
    </dgm:pt>
    <dgm:pt modelId="{48ECD74F-40C8-44C9-8CE2-8CB3827A9142}" type="pres">
      <dgm:prSet presAssocID="{9B3DFC1E-BDC9-417A-92D8-A1E904CB22EA}" presName="node" presStyleLbl="node1" presStyleIdx="2" presStyleCnt="6" custScaleX="138245" custScaleY="148229">
        <dgm:presLayoutVars>
          <dgm:bulletEnabled val="1"/>
        </dgm:presLayoutVars>
      </dgm:prSet>
      <dgm:spPr/>
    </dgm:pt>
    <dgm:pt modelId="{9522D3C7-7055-473B-AF3D-9439EC063482}" type="pres">
      <dgm:prSet presAssocID="{BA7F37C2-8464-490A-B961-B52D95753DED}" presName="sibTrans" presStyleLbl="sibTrans1D1" presStyleIdx="2" presStyleCnt="5"/>
      <dgm:spPr/>
    </dgm:pt>
    <dgm:pt modelId="{C1CB96D5-05DE-44EE-BD72-4E4BC38FDE28}" type="pres">
      <dgm:prSet presAssocID="{BA7F37C2-8464-490A-B961-B52D95753DED}" presName="connectorText" presStyleLbl="sibTrans1D1" presStyleIdx="2" presStyleCnt="5"/>
      <dgm:spPr/>
    </dgm:pt>
    <dgm:pt modelId="{BF6E9759-312E-4BDC-9EC8-DDA40200294D}" type="pres">
      <dgm:prSet presAssocID="{8D634A90-5F23-45C1-A067-F585C79AA8F8}" presName="node" presStyleLbl="node1" presStyleIdx="3" presStyleCnt="6" custLinFactNeighborX="1680" custLinFactNeighborY="-492">
        <dgm:presLayoutVars>
          <dgm:bulletEnabled val="1"/>
        </dgm:presLayoutVars>
      </dgm:prSet>
      <dgm:spPr/>
    </dgm:pt>
    <dgm:pt modelId="{70F83594-D450-43A9-A4A3-E25412072A0D}" type="pres">
      <dgm:prSet presAssocID="{4D8245CC-4838-41C7-9489-4C3A8C37039D}" presName="sibTrans" presStyleLbl="sibTrans1D1" presStyleIdx="3" presStyleCnt="5"/>
      <dgm:spPr/>
    </dgm:pt>
    <dgm:pt modelId="{A9B93E92-7A95-45E7-ADA4-DAE36F0E1BB4}" type="pres">
      <dgm:prSet presAssocID="{4D8245CC-4838-41C7-9489-4C3A8C37039D}" presName="connectorText" presStyleLbl="sibTrans1D1" presStyleIdx="3" presStyleCnt="5"/>
      <dgm:spPr/>
    </dgm:pt>
    <dgm:pt modelId="{A6E5DA05-129A-4728-8117-96BB652AD48B}" type="pres">
      <dgm:prSet presAssocID="{9036336B-DA53-47C9-812A-56F11D75A035}" presName="node" presStyleLbl="node1" presStyleIdx="4" presStyleCnt="6">
        <dgm:presLayoutVars>
          <dgm:bulletEnabled val="1"/>
        </dgm:presLayoutVars>
      </dgm:prSet>
      <dgm:spPr/>
    </dgm:pt>
    <dgm:pt modelId="{30B5EE4F-3A88-4572-90B5-F5782F0572A9}" type="pres">
      <dgm:prSet presAssocID="{4F3DF5DA-E1AE-4C8A-961D-60E5941C87FE}" presName="sibTrans" presStyleLbl="sibTrans1D1" presStyleIdx="4" presStyleCnt="5"/>
      <dgm:spPr/>
    </dgm:pt>
    <dgm:pt modelId="{A0A0964D-64D8-4501-8CBF-6EE5F20A65E0}" type="pres">
      <dgm:prSet presAssocID="{4F3DF5DA-E1AE-4C8A-961D-60E5941C87FE}" presName="connectorText" presStyleLbl="sibTrans1D1" presStyleIdx="4" presStyleCnt="5"/>
      <dgm:spPr/>
    </dgm:pt>
    <dgm:pt modelId="{80CB9B16-83E7-47B1-A654-D7CD5E91D61C}" type="pres">
      <dgm:prSet presAssocID="{357245A7-36E6-4A99-BF6A-A37D813AC99E}" presName="node" presStyleLbl="node1" presStyleIdx="5" presStyleCnt="6" custScaleX="103720" custScaleY="94996" custLinFactNeighborX="1680" custLinFactNeighborY="-492">
        <dgm:presLayoutVars>
          <dgm:bulletEnabled val="1"/>
        </dgm:presLayoutVars>
      </dgm:prSet>
      <dgm:spPr/>
    </dgm:pt>
  </dgm:ptLst>
  <dgm:cxnLst>
    <dgm:cxn modelId="{ECB8DA04-5DFC-4EE2-9286-08E8E57D7FBF}" type="presOf" srcId="{97C0B751-8047-4C90-B5EB-E0A8DAB70998}" destId="{48ECD74F-40C8-44C9-8CE2-8CB3827A9142}" srcOrd="0" destOrd="2" presId="urn:microsoft.com/office/officeart/2016/7/layout/RepeatingBendingProcessNew"/>
    <dgm:cxn modelId="{A611520F-228F-48BD-BFB0-74F4293C9DA2}" type="presOf" srcId="{4D8245CC-4838-41C7-9489-4C3A8C37039D}" destId="{70F83594-D450-43A9-A4A3-E25412072A0D}" srcOrd="0" destOrd="0" presId="urn:microsoft.com/office/officeart/2016/7/layout/RepeatingBendingProcessNew"/>
    <dgm:cxn modelId="{24516E11-C097-4654-A694-4E793FF4BD4B}" type="presOf" srcId="{4D8245CC-4838-41C7-9489-4C3A8C37039D}" destId="{A9B93E92-7A95-45E7-ADA4-DAE36F0E1BB4}" srcOrd="1" destOrd="0" presId="urn:microsoft.com/office/officeart/2016/7/layout/RepeatingBendingProcessNew"/>
    <dgm:cxn modelId="{DE69B313-3C7F-48AB-AA90-36DDEDD8A883}" srcId="{9B3DFC1E-BDC9-417A-92D8-A1E904CB22EA}" destId="{ADDF8903-E23E-45C0-A13C-7D83780859AD}" srcOrd="6" destOrd="0" parTransId="{7C91C9DD-5567-4CB0-97AE-07094817E45C}" sibTransId="{23C4D22C-53C1-4195-BCE3-330824211109}"/>
    <dgm:cxn modelId="{7167B714-47C8-4CFF-A8E5-6C93FDA1323D}" srcId="{65D4B26A-E02B-4573-A188-FC8FBCEA1DE6}" destId="{37832D25-B224-420A-B503-724DDB75547A}" srcOrd="0" destOrd="0" parTransId="{10D4D1AD-ECC7-4FA7-87F1-CE1ECFB8D3E2}" sibTransId="{AB915157-6150-4A00-A85C-AD4EA3A75369}"/>
    <dgm:cxn modelId="{3F761525-0812-4646-9C74-9CEFA69CEC1C}" type="presOf" srcId="{8D477E94-06F1-4900-9612-041626E92173}" destId="{48ECD74F-40C8-44C9-8CE2-8CB3827A9142}" srcOrd="0" destOrd="4" presId="urn:microsoft.com/office/officeart/2016/7/layout/RepeatingBendingProcessNew"/>
    <dgm:cxn modelId="{0F3EDA28-CEEB-4E49-AC4E-5BE53AC669A8}" srcId="{65D4B26A-E02B-4573-A188-FC8FBCEA1DE6}" destId="{8D634A90-5F23-45C1-A067-F585C79AA8F8}" srcOrd="3" destOrd="0" parTransId="{748C0F67-68C6-4B28-B5D2-80AD897C8FF4}" sibTransId="{4D8245CC-4838-41C7-9489-4C3A8C37039D}"/>
    <dgm:cxn modelId="{A86E742E-6158-48A0-B065-72B4EC0F2756}" srcId="{9B3DFC1E-BDC9-417A-92D8-A1E904CB22EA}" destId="{23390D88-AC78-483D-B686-BCC95BDAF3AF}" srcOrd="4" destOrd="0" parTransId="{38056FD3-DA6F-4B91-BE9B-4D1642C9F9D2}" sibTransId="{80DDAA06-4953-44E0-8AE6-B5EC354BA14F}"/>
    <dgm:cxn modelId="{88C0CA2E-04CC-456E-81CB-989EEAC74A8A}" type="presOf" srcId="{37832D25-B224-420A-B503-724DDB75547A}" destId="{3A33FBFB-53F7-43AF-BB59-EA1FEA066BC4}" srcOrd="0" destOrd="0" presId="urn:microsoft.com/office/officeart/2016/7/layout/RepeatingBendingProcessNew"/>
    <dgm:cxn modelId="{578B3232-68D6-4E83-AB4C-B3F35E3875EB}" srcId="{65D4B26A-E02B-4573-A188-FC8FBCEA1DE6}" destId="{9B3DFC1E-BDC9-417A-92D8-A1E904CB22EA}" srcOrd="2" destOrd="0" parTransId="{4F795B9A-F140-4BD1-8BBF-DDC47E91DE29}" sibTransId="{BA7F37C2-8464-490A-B961-B52D95753DED}"/>
    <dgm:cxn modelId="{E4D13236-686C-438A-9EEA-6C74333F002F}" type="presOf" srcId="{ADDF8903-E23E-45C0-A13C-7D83780859AD}" destId="{48ECD74F-40C8-44C9-8CE2-8CB3827A9142}" srcOrd="0" destOrd="7" presId="urn:microsoft.com/office/officeart/2016/7/layout/RepeatingBendingProcessNew"/>
    <dgm:cxn modelId="{01CC4338-806E-4E51-BF69-C24418AB8938}" type="presOf" srcId="{9036336B-DA53-47C9-812A-56F11D75A035}" destId="{A6E5DA05-129A-4728-8117-96BB652AD48B}" srcOrd="0" destOrd="0" presId="urn:microsoft.com/office/officeart/2016/7/layout/RepeatingBendingProcessNew"/>
    <dgm:cxn modelId="{02DD3A5B-780B-497B-9A96-513865156214}" type="presOf" srcId="{6F615F1D-553E-4C4E-83DA-8F997E1333CE}" destId="{0AD43A83-61BA-4B2A-B81C-4721E3A91C62}" srcOrd="1" destOrd="0" presId="urn:microsoft.com/office/officeart/2016/7/layout/RepeatingBendingProcessNew"/>
    <dgm:cxn modelId="{2F108265-F581-459A-BD17-B20DD70129A0}" type="presOf" srcId="{AB915157-6150-4A00-A85C-AD4EA3A75369}" destId="{6E0A945C-5AAC-47B7-9402-02FBCBA593FF}" srcOrd="0" destOrd="0" presId="urn:microsoft.com/office/officeart/2016/7/layout/RepeatingBendingProcessNew"/>
    <dgm:cxn modelId="{9CAD7567-56AC-4F49-BB79-76244F2EC8B1}" type="presOf" srcId="{4F3DF5DA-E1AE-4C8A-961D-60E5941C87FE}" destId="{30B5EE4F-3A88-4572-90B5-F5782F0572A9}" srcOrd="0" destOrd="0" presId="urn:microsoft.com/office/officeart/2016/7/layout/RepeatingBendingProcessNew"/>
    <dgm:cxn modelId="{B7DFC968-9FDD-4379-A2D5-D9025AE668C1}" type="presOf" srcId="{8F98B0CF-0E32-43C1-8133-0E17BE673CDF}" destId="{48ECD74F-40C8-44C9-8CE2-8CB3827A9142}" srcOrd="0" destOrd="3" presId="urn:microsoft.com/office/officeart/2016/7/layout/RepeatingBendingProcessNew"/>
    <dgm:cxn modelId="{6AFAC44D-1AAF-4C5D-BBF9-DF3270AD52F6}" type="presOf" srcId="{6F615F1D-553E-4C4E-83DA-8F997E1333CE}" destId="{F265AEFF-09DB-473D-A1F9-79D9F58272AB}" srcOrd="0" destOrd="0" presId="urn:microsoft.com/office/officeart/2016/7/layout/RepeatingBendingProcessNew"/>
    <dgm:cxn modelId="{EC0A3D6E-D578-46E3-9D39-F7E19D3B518F}" srcId="{9B3DFC1E-BDC9-417A-92D8-A1E904CB22EA}" destId="{062344FB-D3C6-4A06-A138-D8F69C0182D0}" srcOrd="0" destOrd="0" parTransId="{8198FB47-21DE-4DA6-9217-CA34E9E2016D}" sibTransId="{BCEB70AF-FDCC-425B-825B-871AE0E5AFC8}"/>
    <dgm:cxn modelId="{AA7BD370-4DE4-42CB-82C8-A44190C9D66D}" srcId="{9B3DFC1E-BDC9-417A-92D8-A1E904CB22EA}" destId="{8F98B0CF-0E32-43C1-8133-0E17BE673CDF}" srcOrd="2" destOrd="0" parTransId="{24CD6092-8A16-467F-89EB-7C2890E83E1C}" sibTransId="{3FD797E5-39DE-4767-84FC-2EF39E202563}"/>
    <dgm:cxn modelId="{AA911455-648E-45C5-8C81-F025E6C73424}" srcId="{65D4B26A-E02B-4573-A188-FC8FBCEA1DE6}" destId="{D4EF3EFD-E841-4C8E-BD49-229F3DB21303}" srcOrd="1" destOrd="0" parTransId="{8EC4B60C-646E-4F08-9F4C-A645F228986A}" sibTransId="{6F615F1D-553E-4C4E-83DA-8F997E1333CE}"/>
    <dgm:cxn modelId="{CD7F709B-1DF4-4F6D-87E2-D4486FB7A7A8}" type="presOf" srcId="{9B3DFC1E-BDC9-417A-92D8-A1E904CB22EA}" destId="{48ECD74F-40C8-44C9-8CE2-8CB3827A9142}" srcOrd="0" destOrd="0" presId="urn:microsoft.com/office/officeart/2016/7/layout/RepeatingBendingProcessNew"/>
    <dgm:cxn modelId="{A4A29B9C-BD3E-4B53-B7F3-756BEC9F3A51}" type="presOf" srcId="{CB2AB799-307B-489C-9048-B3E17E892E5F}" destId="{48ECD74F-40C8-44C9-8CE2-8CB3827A9142}" srcOrd="0" destOrd="6" presId="urn:microsoft.com/office/officeart/2016/7/layout/RepeatingBendingProcessNew"/>
    <dgm:cxn modelId="{8175B6A6-C987-4498-B6A1-2A2966D6948D}" srcId="{9B3DFC1E-BDC9-417A-92D8-A1E904CB22EA}" destId="{97C0B751-8047-4C90-B5EB-E0A8DAB70998}" srcOrd="1" destOrd="0" parTransId="{8C305E4E-E4B9-4046-A137-9CC031370624}" sibTransId="{90C2D4AC-8009-472C-989A-E1FD47BC4AB6}"/>
    <dgm:cxn modelId="{A5B0C0B1-4C38-411E-B2FD-64E26E5E3A99}" type="presOf" srcId="{BA7F37C2-8464-490A-B961-B52D95753DED}" destId="{9522D3C7-7055-473B-AF3D-9439EC063482}" srcOrd="0" destOrd="0" presId="urn:microsoft.com/office/officeart/2016/7/layout/RepeatingBendingProcessNew"/>
    <dgm:cxn modelId="{E6A0FCB3-FB97-432E-914A-0FD785A8E4C7}" type="presOf" srcId="{23390D88-AC78-483D-B686-BCC95BDAF3AF}" destId="{48ECD74F-40C8-44C9-8CE2-8CB3827A9142}" srcOrd="0" destOrd="5" presId="urn:microsoft.com/office/officeart/2016/7/layout/RepeatingBendingProcessNew"/>
    <dgm:cxn modelId="{04F302BF-59F3-40F4-8472-690A761B2BD5}" type="presOf" srcId="{65D4B26A-E02B-4573-A188-FC8FBCEA1DE6}" destId="{2FF71C96-07FC-4759-BAC7-6DEEA9A261A6}" srcOrd="0" destOrd="0" presId="urn:microsoft.com/office/officeart/2016/7/layout/RepeatingBendingProcessNew"/>
    <dgm:cxn modelId="{509ECCC3-2321-4C32-ACBB-7AE3E40D642F}" type="presOf" srcId="{062344FB-D3C6-4A06-A138-D8F69C0182D0}" destId="{48ECD74F-40C8-44C9-8CE2-8CB3827A9142}" srcOrd="0" destOrd="1" presId="urn:microsoft.com/office/officeart/2016/7/layout/RepeatingBendingProcessNew"/>
    <dgm:cxn modelId="{32AF62C9-0A63-4A74-A178-D2EC05FF4A9B}" type="presOf" srcId="{AB915157-6150-4A00-A85C-AD4EA3A75369}" destId="{BC42378C-E31C-4297-AF37-1CBAF772C989}" srcOrd="1" destOrd="0" presId="urn:microsoft.com/office/officeart/2016/7/layout/RepeatingBendingProcessNew"/>
    <dgm:cxn modelId="{469369CA-91B8-4840-96EB-D4A63B2D0BF1}" type="presOf" srcId="{8D634A90-5F23-45C1-A067-F585C79AA8F8}" destId="{BF6E9759-312E-4BDC-9EC8-DDA40200294D}" srcOrd="0" destOrd="0" presId="urn:microsoft.com/office/officeart/2016/7/layout/RepeatingBendingProcessNew"/>
    <dgm:cxn modelId="{A14606CE-CE7E-4037-B5BE-431CD17CC157}" type="presOf" srcId="{4F3DF5DA-E1AE-4C8A-961D-60E5941C87FE}" destId="{A0A0964D-64D8-4501-8CBF-6EE5F20A65E0}" srcOrd="1" destOrd="0" presId="urn:microsoft.com/office/officeart/2016/7/layout/RepeatingBendingProcessNew"/>
    <dgm:cxn modelId="{B84EF4D8-039B-4E3E-BAF9-8549392D2B71}" type="presOf" srcId="{357245A7-36E6-4A99-BF6A-A37D813AC99E}" destId="{80CB9B16-83E7-47B1-A654-D7CD5E91D61C}" srcOrd="0" destOrd="0" presId="urn:microsoft.com/office/officeart/2016/7/layout/RepeatingBendingProcessNew"/>
    <dgm:cxn modelId="{9A63A6E2-540C-4F6A-B024-544AC15359D8}" srcId="{65D4B26A-E02B-4573-A188-FC8FBCEA1DE6}" destId="{357245A7-36E6-4A99-BF6A-A37D813AC99E}" srcOrd="5" destOrd="0" parTransId="{4ABD3FD6-ADFF-443F-9DED-4E9C89C37095}" sibTransId="{93ED4A14-F79E-458E-92AD-F7F76584FAE2}"/>
    <dgm:cxn modelId="{F0FE0CE6-E4C2-4B70-9678-79B2D1893D28}" srcId="{65D4B26A-E02B-4573-A188-FC8FBCEA1DE6}" destId="{9036336B-DA53-47C9-812A-56F11D75A035}" srcOrd="4" destOrd="0" parTransId="{96F51B83-D209-4E79-AEC2-779A34712EE0}" sibTransId="{4F3DF5DA-E1AE-4C8A-961D-60E5941C87FE}"/>
    <dgm:cxn modelId="{53A3CAE8-F817-47A5-A6FE-60229E647647}" type="presOf" srcId="{BA7F37C2-8464-490A-B961-B52D95753DED}" destId="{C1CB96D5-05DE-44EE-BD72-4E4BC38FDE28}" srcOrd="1" destOrd="0" presId="urn:microsoft.com/office/officeart/2016/7/layout/RepeatingBendingProcessNew"/>
    <dgm:cxn modelId="{88C2B1EB-2969-438D-BF70-FC535089A114}" type="presOf" srcId="{D4EF3EFD-E841-4C8E-BD49-229F3DB21303}" destId="{A8984106-8905-440A-9AA4-2C762B839E90}" srcOrd="0" destOrd="0" presId="urn:microsoft.com/office/officeart/2016/7/layout/RepeatingBendingProcessNew"/>
    <dgm:cxn modelId="{650C79F0-C93F-4ABC-9552-89BDEC38B465}" srcId="{9B3DFC1E-BDC9-417A-92D8-A1E904CB22EA}" destId="{8D477E94-06F1-4900-9612-041626E92173}" srcOrd="3" destOrd="0" parTransId="{A5672ADA-834E-4D55-81BA-B866C76ADA01}" sibTransId="{505E9FE3-846C-437F-B013-DED0AFEBC324}"/>
    <dgm:cxn modelId="{FFE0DFF6-D3EB-4F01-835D-61F071BD7545}" srcId="{9B3DFC1E-BDC9-417A-92D8-A1E904CB22EA}" destId="{CB2AB799-307B-489C-9048-B3E17E892E5F}" srcOrd="5" destOrd="0" parTransId="{BEC33A82-E8DD-4404-A46A-E2233674CB57}" sibTransId="{1D2805B3-F400-4A33-9C27-432820F1B3CE}"/>
    <dgm:cxn modelId="{EDF4B44A-CF1C-4350-B14A-62A428D7C030}" type="presParOf" srcId="{2FF71C96-07FC-4759-BAC7-6DEEA9A261A6}" destId="{3A33FBFB-53F7-43AF-BB59-EA1FEA066BC4}" srcOrd="0" destOrd="0" presId="urn:microsoft.com/office/officeart/2016/7/layout/RepeatingBendingProcessNew"/>
    <dgm:cxn modelId="{D12BEEA4-7937-4E19-A24F-D52BC0230AF3}" type="presParOf" srcId="{2FF71C96-07FC-4759-BAC7-6DEEA9A261A6}" destId="{6E0A945C-5AAC-47B7-9402-02FBCBA593FF}" srcOrd="1" destOrd="0" presId="urn:microsoft.com/office/officeart/2016/7/layout/RepeatingBendingProcessNew"/>
    <dgm:cxn modelId="{8790BB2E-2ECB-4368-B6E0-EA4DB980D171}" type="presParOf" srcId="{6E0A945C-5AAC-47B7-9402-02FBCBA593FF}" destId="{BC42378C-E31C-4297-AF37-1CBAF772C989}" srcOrd="0" destOrd="0" presId="urn:microsoft.com/office/officeart/2016/7/layout/RepeatingBendingProcessNew"/>
    <dgm:cxn modelId="{3561320C-4876-4DDC-8940-A38A87B7D2B8}" type="presParOf" srcId="{2FF71C96-07FC-4759-BAC7-6DEEA9A261A6}" destId="{A8984106-8905-440A-9AA4-2C762B839E90}" srcOrd="2" destOrd="0" presId="urn:microsoft.com/office/officeart/2016/7/layout/RepeatingBendingProcessNew"/>
    <dgm:cxn modelId="{14DCDF98-1723-4C03-AB3F-8228CE029E48}" type="presParOf" srcId="{2FF71C96-07FC-4759-BAC7-6DEEA9A261A6}" destId="{F265AEFF-09DB-473D-A1F9-79D9F58272AB}" srcOrd="3" destOrd="0" presId="urn:microsoft.com/office/officeart/2016/7/layout/RepeatingBendingProcessNew"/>
    <dgm:cxn modelId="{3473B3B9-8A3B-4A95-B7D3-3DE2E35D73F0}" type="presParOf" srcId="{F265AEFF-09DB-473D-A1F9-79D9F58272AB}" destId="{0AD43A83-61BA-4B2A-B81C-4721E3A91C62}" srcOrd="0" destOrd="0" presId="urn:microsoft.com/office/officeart/2016/7/layout/RepeatingBendingProcessNew"/>
    <dgm:cxn modelId="{7B6F18A4-F330-4C6A-A3D4-55A425D5B0A5}" type="presParOf" srcId="{2FF71C96-07FC-4759-BAC7-6DEEA9A261A6}" destId="{48ECD74F-40C8-44C9-8CE2-8CB3827A9142}" srcOrd="4" destOrd="0" presId="urn:microsoft.com/office/officeart/2016/7/layout/RepeatingBendingProcessNew"/>
    <dgm:cxn modelId="{D917676F-1687-42BF-8BCA-125AB80A319A}" type="presParOf" srcId="{2FF71C96-07FC-4759-BAC7-6DEEA9A261A6}" destId="{9522D3C7-7055-473B-AF3D-9439EC063482}" srcOrd="5" destOrd="0" presId="urn:microsoft.com/office/officeart/2016/7/layout/RepeatingBendingProcessNew"/>
    <dgm:cxn modelId="{FE173F9E-D28D-4F84-8494-04E6B2BDCCB3}" type="presParOf" srcId="{9522D3C7-7055-473B-AF3D-9439EC063482}" destId="{C1CB96D5-05DE-44EE-BD72-4E4BC38FDE28}" srcOrd="0" destOrd="0" presId="urn:microsoft.com/office/officeart/2016/7/layout/RepeatingBendingProcessNew"/>
    <dgm:cxn modelId="{927FA43C-C2AD-47C7-8E16-B9ADD932EC4A}" type="presParOf" srcId="{2FF71C96-07FC-4759-BAC7-6DEEA9A261A6}" destId="{BF6E9759-312E-4BDC-9EC8-DDA40200294D}" srcOrd="6" destOrd="0" presId="urn:microsoft.com/office/officeart/2016/7/layout/RepeatingBendingProcessNew"/>
    <dgm:cxn modelId="{ABAA72C9-1700-4329-9505-00073F145ACD}" type="presParOf" srcId="{2FF71C96-07FC-4759-BAC7-6DEEA9A261A6}" destId="{70F83594-D450-43A9-A4A3-E25412072A0D}" srcOrd="7" destOrd="0" presId="urn:microsoft.com/office/officeart/2016/7/layout/RepeatingBendingProcessNew"/>
    <dgm:cxn modelId="{68ADA1E7-09D0-42EE-AC27-118F47EE83C2}" type="presParOf" srcId="{70F83594-D450-43A9-A4A3-E25412072A0D}" destId="{A9B93E92-7A95-45E7-ADA4-DAE36F0E1BB4}" srcOrd="0" destOrd="0" presId="urn:microsoft.com/office/officeart/2016/7/layout/RepeatingBendingProcessNew"/>
    <dgm:cxn modelId="{89DCC599-03D9-4D89-8C28-3E0A939801C4}" type="presParOf" srcId="{2FF71C96-07FC-4759-BAC7-6DEEA9A261A6}" destId="{A6E5DA05-129A-4728-8117-96BB652AD48B}" srcOrd="8" destOrd="0" presId="urn:microsoft.com/office/officeart/2016/7/layout/RepeatingBendingProcessNew"/>
    <dgm:cxn modelId="{D1102CA9-AD79-4CBA-B7C1-3F403C82ABE6}" type="presParOf" srcId="{2FF71C96-07FC-4759-BAC7-6DEEA9A261A6}" destId="{30B5EE4F-3A88-4572-90B5-F5782F0572A9}" srcOrd="9" destOrd="0" presId="urn:microsoft.com/office/officeart/2016/7/layout/RepeatingBendingProcessNew"/>
    <dgm:cxn modelId="{53A015DF-9C81-491A-8E90-E5AF0B4C98B9}" type="presParOf" srcId="{30B5EE4F-3A88-4572-90B5-F5782F0572A9}" destId="{A0A0964D-64D8-4501-8CBF-6EE5F20A65E0}" srcOrd="0" destOrd="0" presId="urn:microsoft.com/office/officeart/2016/7/layout/RepeatingBendingProcessNew"/>
    <dgm:cxn modelId="{4454BEC1-E269-45BE-83EC-A8AF5CDBB470}" type="presParOf" srcId="{2FF71C96-07FC-4759-BAC7-6DEEA9A261A6}" destId="{80CB9B16-83E7-47B1-A654-D7CD5E91D61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BC3C32-8A04-4AC6-A366-52BAFB4551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D59F54-C806-420F-BAD3-C8AC81CB6122}">
      <dgm:prSet/>
      <dgm:spPr/>
      <dgm:t>
        <a:bodyPr/>
        <a:lstStyle/>
        <a:p>
          <a:r>
            <a:rPr lang="en-US"/>
            <a:t>Algorithm Complexity</a:t>
          </a:r>
        </a:p>
      </dgm:t>
    </dgm:pt>
    <dgm:pt modelId="{2D91FC1B-86AF-4EB3-BEC9-E0002A2A275D}" type="parTrans" cxnId="{DCC509DD-E393-48D8-A9C1-C4F925DB7354}">
      <dgm:prSet/>
      <dgm:spPr/>
      <dgm:t>
        <a:bodyPr/>
        <a:lstStyle/>
        <a:p>
          <a:endParaRPr lang="en-US"/>
        </a:p>
      </dgm:t>
    </dgm:pt>
    <dgm:pt modelId="{77F9902E-2497-4553-954D-BDDFC4859E28}" type="sibTrans" cxnId="{DCC509DD-E393-48D8-A9C1-C4F925DB7354}">
      <dgm:prSet/>
      <dgm:spPr/>
      <dgm:t>
        <a:bodyPr/>
        <a:lstStyle/>
        <a:p>
          <a:endParaRPr lang="en-US"/>
        </a:p>
      </dgm:t>
    </dgm:pt>
    <dgm:pt modelId="{65E81620-04E4-4C04-9699-3E6C6EB36ACC}">
      <dgm:prSet/>
      <dgm:spPr/>
      <dgm:t>
        <a:bodyPr/>
        <a:lstStyle/>
        <a:p>
          <a:r>
            <a:rPr lang="en-US"/>
            <a:t>User Interface Simplicity</a:t>
          </a:r>
        </a:p>
      </dgm:t>
    </dgm:pt>
    <dgm:pt modelId="{7F179A44-FFB6-472E-AEAE-5A4A571711B5}" type="parTrans" cxnId="{E9D14E6E-7E35-4131-B5CB-BEDC642D2027}">
      <dgm:prSet/>
      <dgm:spPr/>
      <dgm:t>
        <a:bodyPr/>
        <a:lstStyle/>
        <a:p>
          <a:endParaRPr lang="en-US"/>
        </a:p>
      </dgm:t>
    </dgm:pt>
    <dgm:pt modelId="{5604DF1B-8C46-4A3D-A904-4BF69ED8B45D}" type="sibTrans" cxnId="{E9D14E6E-7E35-4131-B5CB-BEDC642D2027}">
      <dgm:prSet/>
      <dgm:spPr/>
      <dgm:t>
        <a:bodyPr/>
        <a:lstStyle/>
        <a:p>
          <a:endParaRPr lang="en-US"/>
        </a:p>
      </dgm:t>
    </dgm:pt>
    <dgm:pt modelId="{1ACDAB0C-349E-426D-9667-BE85119DC5FB}">
      <dgm:prSet/>
      <dgm:spPr/>
      <dgm:t>
        <a:bodyPr/>
        <a:lstStyle/>
        <a:p>
          <a:r>
            <a:rPr lang="en-US"/>
            <a:t>Performance Optimization</a:t>
          </a:r>
        </a:p>
      </dgm:t>
    </dgm:pt>
    <dgm:pt modelId="{8DE4B530-0AEE-4A5E-A99E-27D8D6472D26}" type="parTrans" cxnId="{8545927F-7BE3-4879-9299-A4D83B228AFB}">
      <dgm:prSet/>
      <dgm:spPr/>
      <dgm:t>
        <a:bodyPr/>
        <a:lstStyle/>
        <a:p>
          <a:endParaRPr lang="en-US"/>
        </a:p>
      </dgm:t>
    </dgm:pt>
    <dgm:pt modelId="{D8811F08-420D-45C0-956D-0AE134635A45}" type="sibTrans" cxnId="{8545927F-7BE3-4879-9299-A4D83B228AFB}">
      <dgm:prSet/>
      <dgm:spPr/>
      <dgm:t>
        <a:bodyPr/>
        <a:lstStyle/>
        <a:p>
          <a:endParaRPr lang="en-US"/>
        </a:p>
      </dgm:t>
    </dgm:pt>
    <dgm:pt modelId="{203590DC-89A9-4C55-9BE5-C9CA971C9091}">
      <dgm:prSet/>
      <dgm:spPr/>
      <dgm:t>
        <a:bodyPr/>
        <a:lstStyle/>
        <a:p>
          <a:r>
            <a:rPr lang="en-US" dirty="0"/>
            <a:t>Implementation of GUI &amp; NLP</a:t>
          </a:r>
        </a:p>
      </dgm:t>
    </dgm:pt>
    <dgm:pt modelId="{82B76656-6319-457E-AC16-7B3A6057C6B4}" type="parTrans" cxnId="{A2E7FCF8-5C15-4CE8-9317-832631B1995B}">
      <dgm:prSet/>
      <dgm:spPr/>
      <dgm:t>
        <a:bodyPr/>
        <a:lstStyle/>
        <a:p>
          <a:endParaRPr lang="en-US"/>
        </a:p>
      </dgm:t>
    </dgm:pt>
    <dgm:pt modelId="{58C73680-A769-4C60-90AB-6C9B4A2A9BA6}" type="sibTrans" cxnId="{A2E7FCF8-5C15-4CE8-9317-832631B1995B}">
      <dgm:prSet/>
      <dgm:spPr/>
      <dgm:t>
        <a:bodyPr/>
        <a:lstStyle/>
        <a:p>
          <a:endParaRPr lang="en-US"/>
        </a:p>
      </dgm:t>
    </dgm:pt>
    <dgm:pt modelId="{8E8DCDEB-CC4E-44DE-B8A6-D9B1AA0A70BF}">
      <dgm:prSet/>
      <dgm:spPr/>
      <dgm:t>
        <a:bodyPr/>
        <a:lstStyle/>
        <a:p>
          <a:r>
            <a:rPr lang="en-US"/>
            <a:t>Text Editing Functionality</a:t>
          </a:r>
        </a:p>
      </dgm:t>
    </dgm:pt>
    <dgm:pt modelId="{D45C1665-B070-46D8-89AA-5817DB4A2D0D}" type="parTrans" cxnId="{0B186545-2750-4555-AA2E-F22FE20AB399}">
      <dgm:prSet/>
      <dgm:spPr/>
      <dgm:t>
        <a:bodyPr/>
        <a:lstStyle/>
        <a:p>
          <a:endParaRPr lang="en-US"/>
        </a:p>
      </dgm:t>
    </dgm:pt>
    <dgm:pt modelId="{D91C7FFF-5191-4B3C-B8BA-0C4BDC59CED6}" type="sibTrans" cxnId="{0B186545-2750-4555-AA2E-F22FE20AB399}">
      <dgm:prSet/>
      <dgm:spPr/>
      <dgm:t>
        <a:bodyPr/>
        <a:lstStyle/>
        <a:p>
          <a:endParaRPr lang="en-US"/>
        </a:p>
      </dgm:t>
    </dgm:pt>
    <dgm:pt modelId="{462E9322-8777-4C9E-BF46-F3561425AD9A}">
      <dgm:prSet/>
      <dgm:spPr/>
      <dgm:t>
        <a:bodyPr/>
        <a:lstStyle/>
        <a:p>
          <a:r>
            <a:rPr lang="en-US"/>
            <a:t>Security</a:t>
          </a:r>
        </a:p>
      </dgm:t>
    </dgm:pt>
    <dgm:pt modelId="{FC378BAD-7FDA-482E-ADEF-0287C83DAEE7}" type="parTrans" cxnId="{369CE599-1619-4577-A5B3-7C82D9B9E7D7}">
      <dgm:prSet/>
      <dgm:spPr/>
      <dgm:t>
        <a:bodyPr/>
        <a:lstStyle/>
        <a:p>
          <a:endParaRPr lang="en-US"/>
        </a:p>
      </dgm:t>
    </dgm:pt>
    <dgm:pt modelId="{322035B7-82C2-4190-A774-75A388858423}" type="sibTrans" cxnId="{369CE599-1619-4577-A5B3-7C82D9B9E7D7}">
      <dgm:prSet/>
      <dgm:spPr/>
      <dgm:t>
        <a:bodyPr/>
        <a:lstStyle/>
        <a:p>
          <a:endParaRPr lang="en-US"/>
        </a:p>
      </dgm:t>
    </dgm:pt>
    <dgm:pt modelId="{B59A24A0-B3A7-44D8-B31B-9A825C740297}">
      <dgm:prSet/>
      <dgm:spPr/>
      <dgm:t>
        <a:bodyPr/>
        <a:lstStyle/>
        <a:p>
          <a:r>
            <a:rPr lang="en-US"/>
            <a:t>Updates and Maintenance</a:t>
          </a:r>
        </a:p>
      </dgm:t>
    </dgm:pt>
    <dgm:pt modelId="{99941629-D0B4-4DDB-8FA2-9997298A4047}" type="parTrans" cxnId="{73C3869C-8C58-4B34-9679-12FBF0CE191D}">
      <dgm:prSet/>
      <dgm:spPr/>
      <dgm:t>
        <a:bodyPr/>
        <a:lstStyle/>
        <a:p>
          <a:endParaRPr lang="en-US"/>
        </a:p>
      </dgm:t>
    </dgm:pt>
    <dgm:pt modelId="{ED99DC5A-65B8-4CD0-926B-D307687E4855}" type="sibTrans" cxnId="{73C3869C-8C58-4B34-9679-12FBF0CE191D}">
      <dgm:prSet/>
      <dgm:spPr/>
      <dgm:t>
        <a:bodyPr/>
        <a:lstStyle/>
        <a:p>
          <a:endParaRPr lang="en-US"/>
        </a:p>
      </dgm:t>
    </dgm:pt>
    <dgm:pt modelId="{EA7230B6-D933-463C-8D7D-27EC08539391}" type="pres">
      <dgm:prSet presAssocID="{F9BC3C32-8A04-4AC6-A366-52BAFB45516E}" presName="root" presStyleCnt="0">
        <dgm:presLayoutVars>
          <dgm:dir/>
          <dgm:resizeHandles val="exact"/>
        </dgm:presLayoutVars>
      </dgm:prSet>
      <dgm:spPr/>
    </dgm:pt>
    <dgm:pt modelId="{5FAE1C8B-821E-41AD-986D-5C48D6412FFC}" type="pres">
      <dgm:prSet presAssocID="{F9BC3C32-8A04-4AC6-A366-52BAFB45516E}" presName="container" presStyleCnt="0">
        <dgm:presLayoutVars>
          <dgm:dir/>
          <dgm:resizeHandles val="exact"/>
        </dgm:presLayoutVars>
      </dgm:prSet>
      <dgm:spPr/>
    </dgm:pt>
    <dgm:pt modelId="{96DBD03F-2391-40A3-92BB-2157E0FBD879}" type="pres">
      <dgm:prSet presAssocID="{A0D59F54-C806-420F-BAD3-C8AC81CB6122}" presName="compNode" presStyleCnt="0"/>
      <dgm:spPr/>
    </dgm:pt>
    <dgm:pt modelId="{9119CF6B-3182-41B0-BE9F-BB96EC501B07}" type="pres">
      <dgm:prSet presAssocID="{A0D59F54-C806-420F-BAD3-C8AC81CB6122}" presName="iconBgRect" presStyleLbl="bgShp" presStyleIdx="0" presStyleCnt="7"/>
      <dgm:spPr/>
    </dgm:pt>
    <dgm:pt modelId="{1DA58E60-8E76-4726-9602-A28149504CE6}" type="pres">
      <dgm:prSet presAssocID="{A0D59F54-C806-420F-BAD3-C8AC81CB612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87B125-5547-4A3E-9F17-100594356EC8}" type="pres">
      <dgm:prSet presAssocID="{A0D59F54-C806-420F-BAD3-C8AC81CB6122}" presName="spaceRect" presStyleCnt="0"/>
      <dgm:spPr/>
    </dgm:pt>
    <dgm:pt modelId="{C1FA50E2-1475-4D98-93B1-4B0702D9C9A6}" type="pres">
      <dgm:prSet presAssocID="{A0D59F54-C806-420F-BAD3-C8AC81CB6122}" presName="textRect" presStyleLbl="revTx" presStyleIdx="0" presStyleCnt="7">
        <dgm:presLayoutVars>
          <dgm:chMax val="1"/>
          <dgm:chPref val="1"/>
        </dgm:presLayoutVars>
      </dgm:prSet>
      <dgm:spPr/>
    </dgm:pt>
    <dgm:pt modelId="{9B15D232-2250-4F96-9119-F586F49BC104}" type="pres">
      <dgm:prSet presAssocID="{77F9902E-2497-4553-954D-BDDFC4859E28}" presName="sibTrans" presStyleLbl="sibTrans2D1" presStyleIdx="0" presStyleCnt="0"/>
      <dgm:spPr/>
    </dgm:pt>
    <dgm:pt modelId="{9A4B61E9-C7DD-4FAB-8E58-1CB7556BCFC3}" type="pres">
      <dgm:prSet presAssocID="{65E81620-04E4-4C04-9699-3E6C6EB36ACC}" presName="compNode" presStyleCnt="0"/>
      <dgm:spPr/>
    </dgm:pt>
    <dgm:pt modelId="{EB02CA82-7C2F-4872-8CCD-6FBB3D9BE30D}" type="pres">
      <dgm:prSet presAssocID="{65E81620-04E4-4C04-9699-3E6C6EB36ACC}" presName="iconBgRect" presStyleLbl="bgShp" presStyleIdx="1" presStyleCnt="7"/>
      <dgm:spPr/>
    </dgm:pt>
    <dgm:pt modelId="{EF5F12EF-01C2-4846-B5FD-6DB7895B5C41}" type="pres">
      <dgm:prSet presAssocID="{65E81620-04E4-4C04-9699-3E6C6EB36AC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6904D38-6036-4D75-AE80-305F04B5E51D}" type="pres">
      <dgm:prSet presAssocID="{65E81620-04E4-4C04-9699-3E6C6EB36ACC}" presName="spaceRect" presStyleCnt="0"/>
      <dgm:spPr/>
    </dgm:pt>
    <dgm:pt modelId="{DBA773B5-A2A2-40EA-9262-7DBAE178633D}" type="pres">
      <dgm:prSet presAssocID="{65E81620-04E4-4C04-9699-3E6C6EB36ACC}" presName="textRect" presStyleLbl="revTx" presStyleIdx="1" presStyleCnt="7">
        <dgm:presLayoutVars>
          <dgm:chMax val="1"/>
          <dgm:chPref val="1"/>
        </dgm:presLayoutVars>
      </dgm:prSet>
      <dgm:spPr/>
    </dgm:pt>
    <dgm:pt modelId="{91BE7BC7-1849-46A8-BA31-7C9C9BBEDE70}" type="pres">
      <dgm:prSet presAssocID="{5604DF1B-8C46-4A3D-A904-4BF69ED8B45D}" presName="sibTrans" presStyleLbl="sibTrans2D1" presStyleIdx="0" presStyleCnt="0"/>
      <dgm:spPr/>
    </dgm:pt>
    <dgm:pt modelId="{2C0BF994-D9DE-44E3-BAE0-A9CD99B62F72}" type="pres">
      <dgm:prSet presAssocID="{1ACDAB0C-349E-426D-9667-BE85119DC5FB}" presName="compNode" presStyleCnt="0"/>
      <dgm:spPr/>
    </dgm:pt>
    <dgm:pt modelId="{891D59BE-6CAB-46F3-9446-7B0A9119B986}" type="pres">
      <dgm:prSet presAssocID="{1ACDAB0C-349E-426D-9667-BE85119DC5FB}" presName="iconBgRect" presStyleLbl="bgShp" presStyleIdx="2" presStyleCnt="7"/>
      <dgm:spPr/>
    </dgm:pt>
    <dgm:pt modelId="{DD06418F-0898-4115-B200-E66019B95F45}" type="pres">
      <dgm:prSet presAssocID="{1ACDAB0C-349E-426D-9667-BE85119DC5F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FE1D722-DAEC-47E5-BAED-ED8A4A209576}" type="pres">
      <dgm:prSet presAssocID="{1ACDAB0C-349E-426D-9667-BE85119DC5FB}" presName="spaceRect" presStyleCnt="0"/>
      <dgm:spPr/>
    </dgm:pt>
    <dgm:pt modelId="{C6A22C36-81C1-493E-BF92-5468B8366E8A}" type="pres">
      <dgm:prSet presAssocID="{1ACDAB0C-349E-426D-9667-BE85119DC5FB}" presName="textRect" presStyleLbl="revTx" presStyleIdx="2" presStyleCnt="7">
        <dgm:presLayoutVars>
          <dgm:chMax val="1"/>
          <dgm:chPref val="1"/>
        </dgm:presLayoutVars>
      </dgm:prSet>
      <dgm:spPr/>
    </dgm:pt>
    <dgm:pt modelId="{FB08E6DB-5C79-4CC4-8FBF-245F1F53EA8C}" type="pres">
      <dgm:prSet presAssocID="{D8811F08-420D-45C0-956D-0AE134635A45}" presName="sibTrans" presStyleLbl="sibTrans2D1" presStyleIdx="0" presStyleCnt="0"/>
      <dgm:spPr/>
    </dgm:pt>
    <dgm:pt modelId="{B82F2C46-08CB-4A80-A208-945CEA097306}" type="pres">
      <dgm:prSet presAssocID="{203590DC-89A9-4C55-9BE5-C9CA971C9091}" presName="compNode" presStyleCnt="0"/>
      <dgm:spPr/>
    </dgm:pt>
    <dgm:pt modelId="{09DC0DB5-1790-4787-86A9-5D0C094BF045}" type="pres">
      <dgm:prSet presAssocID="{203590DC-89A9-4C55-9BE5-C9CA971C9091}" presName="iconBgRect" presStyleLbl="bgShp" presStyleIdx="3" presStyleCnt="7"/>
      <dgm:spPr/>
    </dgm:pt>
    <dgm:pt modelId="{541C57BB-CAB3-4F55-8FAC-4BB22FF893C3}" type="pres">
      <dgm:prSet presAssocID="{203590DC-89A9-4C55-9BE5-C9CA971C909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8ECE9D-89C4-42E7-BB74-BAC108071B2C}" type="pres">
      <dgm:prSet presAssocID="{203590DC-89A9-4C55-9BE5-C9CA971C9091}" presName="spaceRect" presStyleCnt="0"/>
      <dgm:spPr/>
    </dgm:pt>
    <dgm:pt modelId="{14B77300-BE70-4388-98DC-F3FBC74A3E60}" type="pres">
      <dgm:prSet presAssocID="{203590DC-89A9-4C55-9BE5-C9CA971C9091}" presName="textRect" presStyleLbl="revTx" presStyleIdx="3" presStyleCnt="7">
        <dgm:presLayoutVars>
          <dgm:chMax val="1"/>
          <dgm:chPref val="1"/>
        </dgm:presLayoutVars>
      </dgm:prSet>
      <dgm:spPr/>
    </dgm:pt>
    <dgm:pt modelId="{7AD2E1DF-C3B0-4827-8B97-610BA919AC23}" type="pres">
      <dgm:prSet presAssocID="{58C73680-A769-4C60-90AB-6C9B4A2A9BA6}" presName="sibTrans" presStyleLbl="sibTrans2D1" presStyleIdx="0" presStyleCnt="0"/>
      <dgm:spPr/>
    </dgm:pt>
    <dgm:pt modelId="{B1928C0E-B050-4C00-A2BC-357571CEB447}" type="pres">
      <dgm:prSet presAssocID="{8E8DCDEB-CC4E-44DE-B8A6-D9B1AA0A70BF}" presName="compNode" presStyleCnt="0"/>
      <dgm:spPr/>
    </dgm:pt>
    <dgm:pt modelId="{39B2A826-5AC6-430D-8491-50D14B9D8063}" type="pres">
      <dgm:prSet presAssocID="{8E8DCDEB-CC4E-44DE-B8A6-D9B1AA0A70BF}" presName="iconBgRect" presStyleLbl="bgShp" presStyleIdx="4" presStyleCnt="7"/>
      <dgm:spPr/>
    </dgm:pt>
    <dgm:pt modelId="{9AA7BFB4-C728-46FE-B573-789C35C8B9E6}" type="pres">
      <dgm:prSet presAssocID="{8E8DCDEB-CC4E-44DE-B8A6-D9B1AA0A70B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3A58A5-8F84-4EA8-B87C-0B9EECB2A5FE}" type="pres">
      <dgm:prSet presAssocID="{8E8DCDEB-CC4E-44DE-B8A6-D9B1AA0A70BF}" presName="spaceRect" presStyleCnt="0"/>
      <dgm:spPr/>
    </dgm:pt>
    <dgm:pt modelId="{8D45EE12-CA88-4BB1-87CF-3BFAADD246BB}" type="pres">
      <dgm:prSet presAssocID="{8E8DCDEB-CC4E-44DE-B8A6-D9B1AA0A70BF}" presName="textRect" presStyleLbl="revTx" presStyleIdx="4" presStyleCnt="7">
        <dgm:presLayoutVars>
          <dgm:chMax val="1"/>
          <dgm:chPref val="1"/>
        </dgm:presLayoutVars>
      </dgm:prSet>
      <dgm:spPr/>
    </dgm:pt>
    <dgm:pt modelId="{214A80FF-64B7-4B1F-954E-B5FB1BB3C3B5}" type="pres">
      <dgm:prSet presAssocID="{D91C7FFF-5191-4B3C-B8BA-0C4BDC59CED6}" presName="sibTrans" presStyleLbl="sibTrans2D1" presStyleIdx="0" presStyleCnt="0"/>
      <dgm:spPr/>
    </dgm:pt>
    <dgm:pt modelId="{13075506-526F-4261-93D5-68E523FE3526}" type="pres">
      <dgm:prSet presAssocID="{462E9322-8777-4C9E-BF46-F3561425AD9A}" presName="compNode" presStyleCnt="0"/>
      <dgm:spPr/>
    </dgm:pt>
    <dgm:pt modelId="{B0476E63-31EC-411D-9B8C-25F82ADBEE13}" type="pres">
      <dgm:prSet presAssocID="{462E9322-8777-4C9E-BF46-F3561425AD9A}" presName="iconBgRect" presStyleLbl="bgShp" presStyleIdx="5" presStyleCnt="7"/>
      <dgm:spPr/>
    </dgm:pt>
    <dgm:pt modelId="{0491F528-3815-40D7-BB38-71468624C090}" type="pres">
      <dgm:prSet presAssocID="{462E9322-8777-4C9E-BF46-F3561425AD9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DDD4201C-2D84-49FD-A89A-BC28BD45C066}" type="pres">
      <dgm:prSet presAssocID="{462E9322-8777-4C9E-BF46-F3561425AD9A}" presName="spaceRect" presStyleCnt="0"/>
      <dgm:spPr/>
    </dgm:pt>
    <dgm:pt modelId="{58B49BB6-6A12-49AE-BF23-365019BCBDB2}" type="pres">
      <dgm:prSet presAssocID="{462E9322-8777-4C9E-BF46-F3561425AD9A}" presName="textRect" presStyleLbl="revTx" presStyleIdx="5" presStyleCnt="7">
        <dgm:presLayoutVars>
          <dgm:chMax val="1"/>
          <dgm:chPref val="1"/>
        </dgm:presLayoutVars>
      </dgm:prSet>
      <dgm:spPr/>
    </dgm:pt>
    <dgm:pt modelId="{ED463D2F-D590-4B84-B183-EC7B2A27501C}" type="pres">
      <dgm:prSet presAssocID="{322035B7-82C2-4190-A774-75A388858423}" presName="sibTrans" presStyleLbl="sibTrans2D1" presStyleIdx="0" presStyleCnt="0"/>
      <dgm:spPr/>
    </dgm:pt>
    <dgm:pt modelId="{0FED7B0F-52BC-4E8E-B860-E7AF6DF21D4B}" type="pres">
      <dgm:prSet presAssocID="{B59A24A0-B3A7-44D8-B31B-9A825C740297}" presName="compNode" presStyleCnt="0"/>
      <dgm:spPr/>
    </dgm:pt>
    <dgm:pt modelId="{0941CB3E-8139-437C-AFB4-AC07EED626E3}" type="pres">
      <dgm:prSet presAssocID="{B59A24A0-B3A7-44D8-B31B-9A825C740297}" presName="iconBgRect" presStyleLbl="bgShp" presStyleIdx="6" presStyleCnt="7"/>
      <dgm:spPr/>
    </dgm:pt>
    <dgm:pt modelId="{9DA82D2E-D275-4611-A217-0839CF08BDE1}" type="pres">
      <dgm:prSet presAssocID="{B59A24A0-B3A7-44D8-B31B-9A825C74029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C6806E7-B09A-48F9-8AA8-6485F3630848}" type="pres">
      <dgm:prSet presAssocID="{B59A24A0-B3A7-44D8-B31B-9A825C740297}" presName="spaceRect" presStyleCnt="0"/>
      <dgm:spPr/>
    </dgm:pt>
    <dgm:pt modelId="{A1BDE170-618F-42A4-B148-969E9631952A}" type="pres">
      <dgm:prSet presAssocID="{B59A24A0-B3A7-44D8-B31B-9A825C74029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3633B05-0862-44CC-9139-4986573C28AE}" type="presOf" srcId="{F9BC3C32-8A04-4AC6-A366-52BAFB45516E}" destId="{EA7230B6-D933-463C-8D7D-27EC08539391}" srcOrd="0" destOrd="0" presId="urn:microsoft.com/office/officeart/2018/2/layout/IconCircleList"/>
    <dgm:cxn modelId="{2A3AC11C-EE8F-4DFF-9A60-4F74EFB378CB}" type="presOf" srcId="{8E8DCDEB-CC4E-44DE-B8A6-D9B1AA0A70BF}" destId="{8D45EE12-CA88-4BB1-87CF-3BFAADD246BB}" srcOrd="0" destOrd="0" presId="urn:microsoft.com/office/officeart/2018/2/layout/IconCircleList"/>
    <dgm:cxn modelId="{5C404626-7EC2-4B55-AE07-B27204458E3B}" type="presOf" srcId="{65E81620-04E4-4C04-9699-3E6C6EB36ACC}" destId="{DBA773B5-A2A2-40EA-9262-7DBAE178633D}" srcOrd="0" destOrd="0" presId="urn:microsoft.com/office/officeart/2018/2/layout/IconCircleList"/>
    <dgm:cxn modelId="{D52CEA2E-7D06-4A7D-81C6-EB5AF36FAD58}" type="presOf" srcId="{462E9322-8777-4C9E-BF46-F3561425AD9A}" destId="{58B49BB6-6A12-49AE-BF23-365019BCBDB2}" srcOrd="0" destOrd="0" presId="urn:microsoft.com/office/officeart/2018/2/layout/IconCircleList"/>
    <dgm:cxn modelId="{6AF7A330-2661-4BC2-98BF-65A774AAE6D5}" type="presOf" srcId="{1ACDAB0C-349E-426D-9667-BE85119DC5FB}" destId="{C6A22C36-81C1-493E-BF92-5468B8366E8A}" srcOrd="0" destOrd="0" presId="urn:microsoft.com/office/officeart/2018/2/layout/IconCircleList"/>
    <dgm:cxn modelId="{F470305D-E2EE-4DF7-A69D-27B2AA5CEA82}" type="presOf" srcId="{D8811F08-420D-45C0-956D-0AE134635A45}" destId="{FB08E6DB-5C79-4CC4-8FBF-245F1F53EA8C}" srcOrd="0" destOrd="0" presId="urn:microsoft.com/office/officeart/2018/2/layout/IconCircleList"/>
    <dgm:cxn modelId="{0B186545-2750-4555-AA2E-F22FE20AB399}" srcId="{F9BC3C32-8A04-4AC6-A366-52BAFB45516E}" destId="{8E8DCDEB-CC4E-44DE-B8A6-D9B1AA0A70BF}" srcOrd="4" destOrd="0" parTransId="{D45C1665-B070-46D8-89AA-5817DB4A2D0D}" sibTransId="{D91C7FFF-5191-4B3C-B8BA-0C4BDC59CED6}"/>
    <dgm:cxn modelId="{E9D14E6E-7E35-4131-B5CB-BEDC642D2027}" srcId="{F9BC3C32-8A04-4AC6-A366-52BAFB45516E}" destId="{65E81620-04E4-4C04-9699-3E6C6EB36ACC}" srcOrd="1" destOrd="0" parTransId="{7F179A44-FFB6-472E-AEAE-5A4A571711B5}" sibTransId="{5604DF1B-8C46-4A3D-A904-4BF69ED8B45D}"/>
    <dgm:cxn modelId="{8545927F-7BE3-4879-9299-A4D83B228AFB}" srcId="{F9BC3C32-8A04-4AC6-A366-52BAFB45516E}" destId="{1ACDAB0C-349E-426D-9667-BE85119DC5FB}" srcOrd="2" destOrd="0" parTransId="{8DE4B530-0AEE-4A5E-A99E-27D8D6472D26}" sibTransId="{D8811F08-420D-45C0-956D-0AE134635A45}"/>
    <dgm:cxn modelId="{6C8C4285-8166-4C9B-883C-981EB3C50F01}" type="presOf" srcId="{58C73680-A769-4C60-90AB-6C9B4A2A9BA6}" destId="{7AD2E1DF-C3B0-4827-8B97-610BA919AC23}" srcOrd="0" destOrd="0" presId="urn:microsoft.com/office/officeart/2018/2/layout/IconCircleList"/>
    <dgm:cxn modelId="{6473268B-A587-4D76-9CC4-F43FB9DA8E5F}" type="presOf" srcId="{322035B7-82C2-4190-A774-75A388858423}" destId="{ED463D2F-D590-4B84-B183-EC7B2A27501C}" srcOrd="0" destOrd="0" presId="urn:microsoft.com/office/officeart/2018/2/layout/IconCircleList"/>
    <dgm:cxn modelId="{016FA795-4BCE-4328-9B0A-5B5B8EA270F2}" type="presOf" srcId="{A0D59F54-C806-420F-BAD3-C8AC81CB6122}" destId="{C1FA50E2-1475-4D98-93B1-4B0702D9C9A6}" srcOrd="0" destOrd="0" presId="urn:microsoft.com/office/officeart/2018/2/layout/IconCircleList"/>
    <dgm:cxn modelId="{369CE599-1619-4577-A5B3-7C82D9B9E7D7}" srcId="{F9BC3C32-8A04-4AC6-A366-52BAFB45516E}" destId="{462E9322-8777-4C9E-BF46-F3561425AD9A}" srcOrd="5" destOrd="0" parTransId="{FC378BAD-7FDA-482E-ADEF-0287C83DAEE7}" sibTransId="{322035B7-82C2-4190-A774-75A388858423}"/>
    <dgm:cxn modelId="{73C3869C-8C58-4B34-9679-12FBF0CE191D}" srcId="{F9BC3C32-8A04-4AC6-A366-52BAFB45516E}" destId="{B59A24A0-B3A7-44D8-B31B-9A825C740297}" srcOrd="6" destOrd="0" parTransId="{99941629-D0B4-4DDB-8FA2-9997298A4047}" sibTransId="{ED99DC5A-65B8-4CD0-926B-D307687E4855}"/>
    <dgm:cxn modelId="{64382CAD-7568-4B13-8D52-7B06C9C15262}" type="presOf" srcId="{B59A24A0-B3A7-44D8-B31B-9A825C740297}" destId="{A1BDE170-618F-42A4-B148-969E9631952A}" srcOrd="0" destOrd="0" presId="urn:microsoft.com/office/officeart/2018/2/layout/IconCircleList"/>
    <dgm:cxn modelId="{38E907BD-6340-4B31-BD89-61DB745A3D1C}" type="presOf" srcId="{203590DC-89A9-4C55-9BE5-C9CA971C9091}" destId="{14B77300-BE70-4388-98DC-F3FBC74A3E60}" srcOrd="0" destOrd="0" presId="urn:microsoft.com/office/officeart/2018/2/layout/IconCircleList"/>
    <dgm:cxn modelId="{21DF23C0-32E5-4410-9262-F20195593D5E}" type="presOf" srcId="{D91C7FFF-5191-4B3C-B8BA-0C4BDC59CED6}" destId="{214A80FF-64B7-4B1F-954E-B5FB1BB3C3B5}" srcOrd="0" destOrd="0" presId="urn:microsoft.com/office/officeart/2018/2/layout/IconCircleList"/>
    <dgm:cxn modelId="{078BC1D4-1B65-4DC4-A260-12A70D9D1325}" type="presOf" srcId="{77F9902E-2497-4553-954D-BDDFC4859E28}" destId="{9B15D232-2250-4F96-9119-F586F49BC104}" srcOrd="0" destOrd="0" presId="urn:microsoft.com/office/officeart/2018/2/layout/IconCircleList"/>
    <dgm:cxn modelId="{DCC509DD-E393-48D8-A9C1-C4F925DB7354}" srcId="{F9BC3C32-8A04-4AC6-A366-52BAFB45516E}" destId="{A0D59F54-C806-420F-BAD3-C8AC81CB6122}" srcOrd="0" destOrd="0" parTransId="{2D91FC1B-86AF-4EB3-BEC9-E0002A2A275D}" sibTransId="{77F9902E-2497-4553-954D-BDDFC4859E28}"/>
    <dgm:cxn modelId="{A2E7FCF8-5C15-4CE8-9317-832631B1995B}" srcId="{F9BC3C32-8A04-4AC6-A366-52BAFB45516E}" destId="{203590DC-89A9-4C55-9BE5-C9CA971C9091}" srcOrd="3" destOrd="0" parTransId="{82B76656-6319-457E-AC16-7B3A6057C6B4}" sibTransId="{58C73680-A769-4C60-90AB-6C9B4A2A9BA6}"/>
    <dgm:cxn modelId="{1B9142FA-A958-4775-A934-27829828A782}" type="presOf" srcId="{5604DF1B-8C46-4A3D-A904-4BF69ED8B45D}" destId="{91BE7BC7-1849-46A8-BA31-7C9C9BBEDE70}" srcOrd="0" destOrd="0" presId="urn:microsoft.com/office/officeart/2018/2/layout/IconCircleList"/>
    <dgm:cxn modelId="{FF8684E9-5138-4B55-A7C7-1245E10A81EB}" type="presParOf" srcId="{EA7230B6-D933-463C-8D7D-27EC08539391}" destId="{5FAE1C8B-821E-41AD-986D-5C48D6412FFC}" srcOrd="0" destOrd="0" presId="urn:microsoft.com/office/officeart/2018/2/layout/IconCircleList"/>
    <dgm:cxn modelId="{7D4E8FCA-9147-46E9-A93B-A982D6E00103}" type="presParOf" srcId="{5FAE1C8B-821E-41AD-986D-5C48D6412FFC}" destId="{96DBD03F-2391-40A3-92BB-2157E0FBD879}" srcOrd="0" destOrd="0" presId="urn:microsoft.com/office/officeart/2018/2/layout/IconCircleList"/>
    <dgm:cxn modelId="{9419B2E8-4103-4B4B-8EDE-DCD911126C12}" type="presParOf" srcId="{96DBD03F-2391-40A3-92BB-2157E0FBD879}" destId="{9119CF6B-3182-41B0-BE9F-BB96EC501B07}" srcOrd="0" destOrd="0" presId="urn:microsoft.com/office/officeart/2018/2/layout/IconCircleList"/>
    <dgm:cxn modelId="{26F3937B-F93D-46DA-A743-0F67CF480B35}" type="presParOf" srcId="{96DBD03F-2391-40A3-92BB-2157E0FBD879}" destId="{1DA58E60-8E76-4726-9602-A28149504CE6}" srcOrd="1" destOrd="0" presId="urn:microsoft.com/office/officeart/2018/2/layout/IconCircleList"/>
    <dgm:cxn modelId="{9DA9DD06-3070-4E6D-AA9F-1DAB78A33D0B}" type="presParOf" srcId="{96DBD03F-2391-40A3-92BB-2157E0FBD879}" destId="{3087B125-5547-4A3E-9F17-100594356EC8}" srcOrd="2" destOrd="0" presId="urn:microsoft.com/office/officeart/2018/2/layout/IconCircleList"/>
    <dgm:cxn modelId="{3FDEA604-9E1A-4418-83FE-658EF37FA6DC}" type="presParOf" srcId="{96DBD03F-2391-40A3-92BB-2157E0FBD879}" destId="{C1FA50E2-1475-4D98-93B1-4B0702D9C9A6}" srcOrd="3" destOrd="0" presId="urn:microsoft.com/office/officeart/2018/2/layout/IconCircleList"/>
    <dgm:cxn modelId="{0CF250B6-E713-4F98-B8E7-E229BAE1EFFF}" type="presParOf" srcId="{5FAE1C8B-821E-41AD-986D-5C48D6412FFC}" destId="{9B15D232-2250-4F96-9119-F586F49BC104}" srcOrd="1" destOrd="0" presId="urn:microsoft.com/office/officeart/2018/2/layout/IconCircleList"/>
    <dgm:cxn modelId="{ADE27DB3-371F-4A62-8983-C26F6C1636AE}" type="presParOf" srcId="{5FAE1C8B-821E-41AD-986D-5C48D6412FFC}" destId="{9A4B61E9-C7DD-4FAB-8E58-1CB7556BCFC3}" srcOrd="2" destOrd="0" presId="urn:microsoft.com/office/officeart/2018/2/layout/IconCircleList"/>
    <dgm:cxn modelId="{4C326625-1FB7-4471-BCED-CDB812759D99}" type="presParOf" srcId="{9A4B61E9-C7DD-4FAB-8E58-1CB7556BCFC3}" destId="{EB02CA82-7C2F-4872-8CCD-6FBB3D9BE30D}" srcOrd="0" destOrd="0" presId="urn:microsoft.com/office/officeart/2018/2/layout/IconCircleList"/>
    <dgm:cxn modelId="{08C53305-5A86-42C9-82F7-FA86F91B25F1}" type="presParOf" srcId="{9A4B61E9-C7DD-4FAB-8E58-1CB7556BCFC3}" destId="{EF5F12EF-01C2-4846-B5FD-6DB7895B5C41}" srcOrd="1" destOrd="0" presId="urn:microsoft.com/office/officeart/2018/2/layout/IconCircleList"/>
    <dgm:cxn modelId="{78B0A2E2-4517-4077-8143-9FD080FA6396}" type="presParOf" srcId="{9A4B61E9-C7DD-4FAB-8E58-1CB7556BCFC3}" destId="{46904D38-6036-4D75-AE80-305F04B5E51D}" srcOrd="2" destOrd="0" presId="urn:microsoft.com/office/officeart/2018/2/layout/IconCircleList"/>
    <dgm:cxn modelId="{8D4CED46-C11F-4899-9AC8-255A4CA6B681}" type="presParOf" srcId="{9A4B61E9-C7DD-4FAB-8E58-1CB7556BCFC3}" destId="{DBA773B5-A2A2-40EA-9262-7DBAE178633D}" srcOrd="3" destOrd="0" presId="urn:microsoft.com/office/officeart/2018/2/layout/IconCircleList"/>
    <dgm:cxn modelId="{1F0ADA4F-9367-4EDD-B1A0-DEF2B3F486B9}" type="presParOf" srcId="{5FAE1C8B-821E-41AD-986D-5C48D6412FFC}" destId="{91BE7BC7-1849-46A8-BA31-7C9C9BBEDE70}" srcOrd="3" destOrd="0" presId="urn:microsoft.com/office/officeart/2018/2/layout/IconCircleList"/>
    <dgm:cxn modelId="{93565FBA-5DD8-4D5C-A542-C1127BC424AD}" type="presParOf" srcId="{5FAE1C8B-821E-41AD-986D-5C48D6412FFC}" destId="{2C0BF994-D9DE-44E3-BAE0-A9CD99B62F72}" srcOrd="4" destOrd="0" presId="urn:microsoft.com/office/officeart/2018/2/layout/IconCircleList"/>
    <dgm:cxn modelId="{5418E488-8245-4D06-85A4-16AB88E6F070}" type="presParOf" srcId="{2C0BF994-D9DE-44E3-BAE0-A9CD99B62F72}" destId="{891D59BE-6CAB-46F3-9446-7B0A9119B986}" srcOrd="0" destOrd="0" presId="urn:microsoft.com/office/officeart/2018/2/layout/IconCircleList"/>
    <dgm:cxn modelId="{13AC6409-F32A-4EC5-A3BE-FE374C78D7E2}" type="presParOf" srcId="{2C0BF994-D9DE-44E3-BAE0-A9CD99B62F72}" destId="{DD06418F-0898-4115-B200-E66019B95F45}" srcOrd="1" destOrd="0" presId="urn:microsoft.com/office/officeart/2018/2/layout/IconCircleList"/>
    <dgm:cxn modelId="{8CE6D163-0203-48DB-B364-2BFA9F951BEB}" type="presParOf" srcId="{2C0BF994-D9DE-44E3-BAE0-A9CD99B62F72}" destId="{2FE1D722-DAEC-47E5-BAED-ED8A4A209576}" srcOrd="2" destOrd="0" presId="urn:microsoft.com/office/officeart/2018/2/layout/IconCircleList"/>
    <dgm:cxn modelId="{15752513-6C61-4F15-8498-368E6CB19FC1}" type="presParOf" srcId="{2C0BF994-D9DE-44E3-BAE0-A9CD99B62F72}" destId="{C6A22C36-81C1-493E-BF92-5468B8366E8A}" srcOrd="3" destOrd="0" presId="urn:microsoft.com/office/officeart/2018/2/layout/IconCircleList"/>
    <dgm:cxn modelId="{B9652E5E-545E-43B4-B620-660E6A5B80C3}" type="presParOf" srcId="{5FAE1C8B-821E-41AD-986D-5C48D6412FFC}" destId="{FB08E6DB-5C79-4CC4-8FBF-245F1F53EA8C}" srcOrd="5" destOrd="0" presId="urn:microsoft.com/office/officeart/2018/2/layout/IconCircleList"/>
    <dgm:cxn modelId="{2A059E0E-FBFF-452A-B4BB-891955A9A980}" type="presParOf" srcId="{5FAE1C8B-821E-41AD-986D-5C48D6412FFC}" destId="{B82F2C46-08CB-4A80-A208-945CEA097306}" srcOrd="6" destOrd="0" presId="urn:microsoft.com/office/officeart/2018/2/layout/IconCircleList"/>
    <dgm:cxn modelId="{57FA2F65-00C8-4A96-A1F6-789041D516D5}" type="presParOf" srcId="{B82F2C46-08CB-4A80-A208-945CEA097306}" destId="{09DC0DB5-1790-4787-86A9-5D0C094BF045}" srcOrd="0" destOrd="0" presId="urn:microsoft.com/office/officeart/2018/2/layout/IconCircleList"/>
    <dgm:cxn modelId="{9F26FAF3-02F4-43CB-B1B5-9E82B52010AB}" type="presParOf" srcId="{B82F2C46-08CB-4A80-A208-945CEA097306}" destId="{541C57BB-CAB3-4F55-8FAC-4BB22FF893C3}" srcOrd="1" destOrd="0" presId="urn:microsoft.com/office/officeart/2018/2/layout/IconCircleList"/>
    <dgm:cxn modelId="{04D93046-43DA-42A8-B172-90AA0E3565AD}" type="presParOf" srcId="{B82F2C46-08CB-4A80-A208-945CEA097306}" destId="{F38ECE9D-89C4-42E7-BB74-BAC108071B2C}" srcOrd="2" destOrd="0" presId="urn:microsoft.com/office/officeart/2018/2/layout/IconCircleList"/>
    <dgm:cxn modelId="{8148F51D-F964-46AB-A097-96DD3E8BD245}" type="presParOf" srcId="{B82F2C46-08CB-4A80-A208-945CEA097306}" destId="{14B77300-BE70-4388-98DC-F3FBC74A3E60}" srcOrd="3" destOrd="0" presId="urn:microsoft.com/office/officeart/2018/2/layout/IconCircleList"/>
    <dgm:cxn modelId="{8DC327DA-5AA7-4277-B39B-12AD5BA87247}" type="presParOf" srcId="{5FAE1C8B-821E-41AD-986D-5C48D6412FFC}" destId="{7AD2E1DF-C3B0-4827-8B97-610BA919AC23}" srcOrd="7" destOrd="0" presId="urn:microsoft.com/office/officeart/2018/2/layout/IconCircleList"/>
    <dgm:cxn modelId="{7D27BB93-9408-4CD1-A556-398C2EDB714B}" type="presParOf" srcId="{5FAE1C8B-821E-41AD-986D-5C48D6412FFC}" destId="{B1928C0E-B050-4C00-A2BC-357571CEB447}" srcOrd="8" destOrd="0" presId="urn:microsoft.com/office/officeart/2018/2/layout/IconCircleList"/>
    <dgm:cxn modelId="{8D803D63-419D-4612-A303-5D2B3CE55AE0}" type="presParOf" srcId="{B1928C0E-B050-4C00-A2BC-357571CEB447}" destId="{39B2A826-5AC6-430D-8491-50D14B9D8063}" srcOrd="0" destOrd="0" presId="urn:microsoft.com/office/officeart/2018/2/layout/IconCircleList"/>
    <dgm:cxn modelId="{4A78B958-DD36-4E25-8EA4-A1722BCD72EF}" type="presParOf" srcId="{B1928C0E-B050-4C00-A2BC-357571CEB447}" destId="{9AA7BFB4-C728-46FE-B573-789C35C8B9E6}" srcOrd="1" destOrd="0" presId="urn:microsoft.com/office/officeart/2018/2/layout/IconCircleList"/>
    <dgm:cxn modelId="{FAD671DF-5401-49C9-A38B-C7222E87CBB8}" type="presParOf" srcId="{B1928C0E-B050-4C00-A2BC-357571CEB447}" destId="{B53A58A5-8F84-4EA8-B87C-0B9EECB2A5FE}" srcOrd="2" destOrd="0" presId="urn:microsoft.com/office/officeart/2018/2/layout/IconCircleList"/>
    <dgm:cxn modelId="{114765F3-D441-44D4-80FD-F0DBEFDDF3E8}" type="presParOf" srcId="{B1928C0E-B050-4C00-A2BC-357571CEB447}" destId="{8D45EE12-CA88-4BB1-87CF-3BFAADD246BB}" srcOrd="3" destOrd="0" presId="urn:microsoft.com/office/officeart/2018/2/layout/IconCircleList"/>
    <dgm:cxn modelId="{90C80077-A3D8-45AF-97CC-B1556674F3F3}" type="presParOf" srcId="{5FAE1C8B-821E-41AD-986D-5C48D6412FFC}" destId="{214A80FF-64B7-4B1F-954E-B5FB1BB3C3B5}" srcOrd="9" destOrd="0" presId="urn:microsoft.com/office/officeart/2018/2/layout/IconCircleList"/>
    <dgm:cxn modelId="{673152C0-7DDC-4CE4-A44C-D262EF951704}" type="presParOf" srcId="{5FAE1C8B-821E-41AD-986D-5C48D6412FFC}" destId="{13075506-526F-4261-93D5-68E523FE3526}" srcOrd="10" destOrd="0" presId="urn:microsoft.com/office/officeart/2018/2/layout/IconCircleList"/>
    <dgm:cxn modelId="{04811165-A7FF-4B8D-9690-898390454285}" type="presParOf" srcId="{13075506-526F-4261-93D5-68E523FE3526}" destId="{B0476E63-31EC-411D-9B8C-25F82ADBEE13}" srcOrd="0" destOrd="0" presId="urn:microsoft.com/office/officeart/2018/2/layout/IconCircleList"/>
    <dgm:cxn modelId="{0715B631-1615-444C-9E8A-EBB49FA34696}" type="presParOf" srcId="{13075506-526F-4261-93D5-68E523FE3526}" destId="{0491F528-3815-40D7-BB38-71468624C090}" srcOrd="1" destOrd="0" presId="urn:microsoft.com/office/officeart/2018/2/layout/IconCircleList"/>
    <dgm:cxn modelId="{55653D71-5CDA-46BB-B813-2D4480915CC8}" type="presParOf" srcId="{13075506-526F-4261-93D5-68E523FE3526}" destId="{DDD4201C-2D84-49FD-A89A-BC28BD45C066}" srcOrd="2" destOrd="0" presId="urn:microsoft.com/office/officeart/2018/2/layout/IconCircleList"/>
    <dgm:cxn modelId="{ED626E04-E111-4F5E-849E-F58C05101540}" type="presParOf" srcId="{13075506-526F-4261-93D5-68E523FE3526}" destId="{58B49BB6-6A12-49AE-BF23-365019BCBDB2}" srcOrd="3" destOrd="0" presId="urn:microsoft.com/office/officeart/2018/2/layout/IconCircleList"/>
    <dgm:cxn modelId="{D62BC9F1-17FD-47CC-86F7-303329D098E6}" type="presParOf" srcId="{5FAE1C8B-821E-41AD-986D-5C48D6412FFC}" destId="{ED463D2F-D590-4B84-B183-EC7B2A27501C}" srcOrd="11" destOrd="0" presId="urn:microsoft.com/office/officeart/2018/2/layout/IconCircleList"/>
    <dgm:cxn modelId="{429A670B-6D84-49F6-BAF9-71AE7077F465}" type="presParOf" srcId="{5FAE1C8B-821E-41AD-986D-5C48D6412FFC}" destId="{0FED7B0F-52BC-4E8E-B860-E7AF6DF21D4B}" srcOrd="12" destOrd="0" presId="urn:microsoft.com/office/officeart/2018/2/layout/IconCircleList"/>
    <dgm:cxn modelId="{795B4363-9C33-4590-887A-D6C796F6851B}" type="presParOf" srcId="{0FED7B0F-52BC-4E8E-B860-E7AF6DF21D4B}" destId="{0941CB3E-8139-437C-AFB4-AC07EED626E3}" srcOrd="0" destOrd="0" presId="urn:microsoft.com/office/officeart/2018/2/layout/IconCircleList"/>
    <dgm:cxn modelId="{26408F02-BA23-4C52-8755-BCE147F2925D}" type="presParOf" srcId="{0FED7B0F-52BC-4E8E-B860-E7AF6DF21D4B}" destId="{9DA82D2E-D275-4611-A217-0839CF08BDE1}" srcOrd="1" destOrd="0" presId="urn:microsoft.com/office/officeart/2018/2/layout/IconCircleList"/>
    <dgm:cxn modelId="{07AF3614-A3AC-4459-BCC0-80FB7EFAD4FC}" type="presParOf" srcId="{0FED7B0F-52BC-4E8E-B860-E7AF6DF21D4B}" destId="{3C6806E7-B09A-48F9-8AA8-6485F3630848}" srcOrd="2" destOrd="0" presId="urn:microsoft.com/office/officeart/2018/2/layout/IconCircleList"/>
    <dgm:cxn modelId="{9E430BBB-5416-45F7-BFD6-4599F42430D2}" type="presParOf" srcId="{0FED7B0F-52BC-4E8E-B860-E7AF6DF21D4B}" destId="{A1BDE170-618F-42A4-B148-969E963195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A630A-F9EB-49F6-8E7F-844E976CC4EA}">
      <dsp:nvSpPr>
        <dsp:cNvPr id="0" name=""/>
        <dsp:cNvSpPr/>
      </dsp:nvSpPr>
      <dsp:spPr>
        <a:xfrm>
          <a:off x="0" y="14694"/>
          <a:ext cx="6254724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User-Friendly Interface: E</a:t>
          </a:r>
          <a:r>
            <a:rPr lang="en-US" sz="3200" kern="1200" dirty="0"/>
            <a:t>nsuring it's easy to use. Whether for quick edits or prolonged use.</a:t>
          </a:r>
        </a:p>
      </dsp:txBody>
      <dsp:txXfrm>
        <a:off x="85900" y="100594"/>
        <a:ext cx="6082924" cy="1587880"/>
      </dsp:txXfrm>
    </dsp:sp>
    <dsp:sp modelId="{3AE55AC7-E334-49D7-BAA6-26011F17684E}">
      <dsp:nvSpPr>
        <dsp:cNvPr id="0" name=""/>
        <dsp:cNvSpPr/>
      </dsp:nvSpPr>
      <dsp:spPr>
        <a:xfrm>
          <a:off x="0" y="1866534"/>
          <a:ext cx="6254724" cy="1759680"/>
        </a:xfrm>
        <a:prstGeom prst="roundRect">
          <a:avLst/>
        </a:prstGeom>
        <a:solidFill>
          <a:schemeClr val="accent5">
            <a:hueOff val="2430022"/>
            <a:satOff val="859"/>
            <a:lumOff val="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speedy Operations: E</a:t>
          </a:r>
          <a:r>
            <a:rPr lang="en-US" sz="3200" kern="1200" dirty="0"/>
            <a:t>nsuring efficient text editing.</a:t>
          </a:r>
        </a:p>
      </dsp:txBody>
      <dsp:txXfrm>
        <a:off x="85900" y="1952434"/>
        <a:ext cx="6082924" cy="1587880"/>
      </dsp:txXfrm>
    </dsp:sp>
    <dsp:sp modelId="{2BCDC0AB-9766-4DCE-959C-1C08009299ED}">
      <dsp:nvSpPr>
        <dsp:cNvPr id="0" name=""/>
        <dsp:cNvSpPr/>
      </dsp:nvSpPr>
      <dsp:spPr>
        <a:xfrm>
          <a:off x="0" y="3733069"/>
          <a:ext cx="6254724" cy="1759680"/>
        </a:xfrm>
        <a:prstGeom prst="roundRect">
          <a:avLst/>
        </a:prstGeom>
        <a:solidFill>
          <a:schemeClr val="accent5">
            <a:hueOff val="4860045"/>
            <a:satOff val="1718"/>
            <a:lumOff val="1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Versatility:</a:t>
          </a:r>
          <a:r>
            <a:rPr lang="en-US" sz="3200" kern="1200" dirty="0"/>
            <a:t> It can be used for any type of text files.</a:t>
          </a:r>
        </a:p>
      </dsp:txBody>
      <dsp:txXfrm>
        <a:off x="85900" y="3818969"/>
        <a:ext cx="6082924" cy="158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4A083-3F70-4D55-B308-59E67D561D6B}">
      <dsp:nvSpPr>
        <dsp:cNvPr id="0" name=""/>
        <dsp:cNvSpPr/>
      </dsp:nvSpPr>
      <dsp:spPr>
        <a:xfrm>
          <a:off x="0" y="517"/>
          <a:ext cx="6254724" cy="712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92A44-8D5C-4C2A-A7B0-0D255240F30E}">
      <dsp:nvSpPr>
        <dsp:cNvPr id="0" name=""/>
        <dsp:cNvSpPr/>
      </dsp:nvSpPr>
      <dsp:spPr>
        <a:xfrm>
          <a:off x="215462" y="160778"/>
          <a:ext cx="391750" cy="39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F28F8-F510-4120-8381-1C2FB4745463}">
      <dsp:nvSpPr>
        <dsp:cNvPr id="0" name=""/>
        <dsp:cNvSpPr/>
      </dsp:nvSpPr>
      <dsp:spPr>
        <a:xfrm>
          <a:off x="822675" y="517"/>
          <a:ext cx="5432048" cy="71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2" tIns="75382" rIns="75382" bIns="753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Text Editing </a:t>
          </a:r>
          <a:r>
            <a:rPr lang="en-US" sz="1600" kern="1200"/>
            <a:t>: create, edit, and delete text .</a:t>
          </a:r>
        </a:p>
      </dsp:txBody>
      <dsp:txXfrm>
        <a:off x="822675" y="517"/>
        <a:ext cx="5432048" cy="712273"/>
      </dsp:txXfrm>
    </dsp:sp>
    <dsp:sp modelId="{37700929-F7C9-497B-9DCE-E4AAD9950C60}">
      <dsp:nvSpPr>
        <dsp:cNvPr id="0" name=""/>
        <dsp:cNvSpPr/>
      </dsp:nvSpPr>
      <dsp:spPr>
        <a:xfrm>
          <a:off x="0" y="890859"/>
          <a:ext cx="6254724" cy="712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82272-610C-41B1-821B-A571060481CD}">
      <dsp:nvSpPr>
        <dsp:cNvPr id="0" name=""/>
        <dsp:cNvSpPr/>
      </dsp:nvSpPr>
      <dsp:spPr>
        <a:xfrm>
          <a:off x="215462" y="1051120"/>
          <a:ext cx="391750" cy="39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F7159-2B01-4B99-9FC9-EA5A3AF780C4}">
      <dsp:nvSpPr>
        <dsp:cNvPr id="0" name=""/>
        <dsp:cNvSpPr/>
      </dsp:nvSpPr>
      <dsp:spPr>
        <a:xfrm>
          <a:off x="822675" y="890859"/>
          <a:ext cx="5432048" cy="71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2" tIns="75382" rIns="75382" bIns="753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Save</a:t>
          </a:r>
          <a:r>
            <a:rPr lang="en-US" sz="1600" kern="1200"/>
            <a:t> : Provide functionality to save  a file.</a:t>
          </a:r>
        </a:p>
      </dsp:txBody>
      <dsp:txXfrm>
        <a:off x="822675" y="890859"/>
        <a:ext cx="5432048" cy="712273"/>
      </dsp:txXfrm>
    </dsp:sp>
    <dsp:sp modelId="{727EAD0A-68EA-401D-AC6A-6507799A4364}">
      <dsp:nvSpPr>
        <dsp:cNvPr id="0" name=""/>
        <dsp:cNvSpPr/>
      </dsp:nvSpPr>
      <dsp:spPr>
        <a:xfrm>
          <a:off x="0" y="1781200"/>
          <a:ext cx="6254724" cy="712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C17EF-AA43-41EF-A04C-A2D0DCFDAAD2}">
      <dsp:nvSpPr>
        <dsp:cNvPr id="0" name=""/>
        <dsp:cNvSpPr/>
      </dsp:nvSpPr>
      <dsp:spPr>
        <a:xfrm>
          <a:off x="215462" y="1941462"/>
          <a:ext cx="391750" cy="391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4C29F-9AAB-4062-8631-58D5DAF350F2}">
      <dsp:nvSpPr>
        <dsp:cNvPr id="0" name=""/>
        <dsp:cNvSpPr/>
      </dsp:nvSpPr>
      <dsp:spPr>
        <a:xfrm>
          <a:off x="822675" y="1781200"/>
          <a:ext cx="5432048" cy="71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2" tIns="75382" rIns="75382" bIns="753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Basic Formatting</a:t>
          </a:r>
          <a:r>
            <a:rPr lang="en-US" sz="1600" kern="1200" dirty="0"/>
            <a:t>: Allow users to apply basic text </a:t>
          </a:r>
          <a:r>
            <a:rPr lang="en-US" sz="1600" kern="1200"/>
            <a:t>formatting like  changing font size.</a:t>
          </a:r>
        </a:p>
      </dsp:txBody>
      <dsp:txXfrm>
        <a:off x="822675" y="1781200"/>
        <a:ext cx="5432048" cy="712273"/>
      </dsp:txXfrm>
    </dsp:sp>
    <dsp:sp modelId="{4EF6F6BD-4C86-41DD-9DB3-5CDB58307AB4}">
      <dsp:nvSpPr>
        <dsp:cNvPr id="0" name=""/>
        <dsp:cNvSpPr/>
      </dsp:nvSpPr>
      <dsp:spPr>
        <a:xfrm>
          <a:off x="0" y="2671542"/>
          <a:ext cx="6254724" cy="712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D074E-81DD-4BC0-A540-6A0064B0CF5E}">
      <dsp:nvSpPr>
        <dsp:cNvPr id="0" name=""/>
        <dsp:cNvSpPr/>
      </dsp:nvSpPr>
      <dsp:spPr>
        <a:xfrm>
          <a:off x="215462" y="2831804"/>
          <a:ext cx="391750" cy="3917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C5D7B-CE11-480A-AEDE-E1895201C6C6}">
      <dsp:nvSpPr>
        <dsp:cNvPr id="0" name=""/>
        <dsp:cNvSpPr/>
      </dsp:nvSpPr>
      <dsp:spPr>
        <a:xfrm>
          <a:off x="822675" y="2671542"/>
          <a:ext cx="5432048" cy="71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2" tIns="75382" rIns="75382" bIns="753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Undo and Redo</a:t>
          </a:r>
          <a:r>
            <a:rPr lang="en-US" sz="1600" kern="1200"/>
            <a:t>: Support undo and redo action.</a:t>
          </a:r>
        </a:p>
      </dsp:txBody>
      <dsp:txXfrm>
        <a:off x="822675" y="2671542"/>
        <a:ext cx="5432048" cy="712273"/>
      </dsp:txXfrm>
    </dsp:sp>
    <dsp:sp modelId="{D4594231-BF32-4664-B48C-345BE3DB5FFD}">
      <dsp:nvSpPr>
        <dsp:cNvPr id="0" name=""/>
        <dsp:cNvSpPr/>
      </dsp:nvSpPr>
      <dsp:spPr>
        <a:xfrm>
          <a:off x="0" y="3561884"/>
          <a:ext cx="6254724" cy="712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C0FB7-72CD-4A3B-B458-49287098E18A}">
      <dsp:nvSpPr>
        <dsp:cNvPr id="0" name=""/>
        <dsp:cNvSpPr/>
      </dsp:nvSpPr>
      <dsp:spPr>
        <a:xfrm>
          <a:off x="215462" y="3722146"/>
          <a:ext cx="391750" cy="3917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F359-7ABD-4E28-8B16-E4D67B908D69}">
      <dsp:nvSpPr>
        <dsp:cNvPr id="0" name=""/>
        <dsp:cNvSpPr/>
      </dsp:nvSpPr>
      <dsp:spPr>
        <a:xfrm>
          <a:off x="822675" y="3561884"/>
          <a:ext cx="5432048" cy="71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2" tIns="75382" rIns="75382" bIns="753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Clipboard Integration</a:t>
          </a:r>
          <a:r>
            <a:rPr lang="en-US" sz="1600" kern="1200"/>
            <a:t>: Support copying, cutting, and pasting text between the application.</a:t>
          </a:r>
        </a:p>
      </dsp:txBody>
      <dsp:txXfrm>
        <a:off x="822675" y="3561884"/>
        <a:ext cx="5432048" cy="712273"/>
      </dsp:txXfrm>
    </dsp:sp>
    <dsp:sp modelId="{C102B18C-1662-49CC-80A7-FCE33CF64710}">
      <dsp:nvSpPr>
        <dsp:cNvPr id="0" name=""/>
        <dsp:cNvSpPr/>
      </dsp:nvSpPr>
      <dsp:spPr>
        <a:xfrm>
          <a:off x="0" y="4452226"/>
          <a:ext cx="6254724" cy="712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877F9-D6C6-4A5F-8AD9-C92D3A79B039}">
      <dsp:nvSpPr>
        <dsp:cNvPr id="0" name=""/>
        <dsp:cNvSpPr/>
      </dsp:nvSpPr>
      <dsp:spPr>
        <a:xfrm>
          <a:off x="215462" y="4612487"/>
          <a:ext cx="391750" cy="3917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F2821-CD01-4720-AB17-2C9EC3D26CBE}">
      <dsp:nvSpPr>
        <dsp:cNvPr id="0" name=""/>
        <dsp:cNvSpPr/>
      </dsp:nvSpPr>
      <dsp:spPr>
        <a:xfrm>
          <a:off x="822675" y="4452226"/>
          <a:ext cx="5432048" cy="71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2" tIns="75382" rIns="75382" bIns="753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Next Word Prediction</a:t>
          </a:r>
          <a:r>
            <a:rPr lang="en-US" sz="1600" kern="1200"/>
            <a:t>: Predict the next word based on the context of the text.</a:t>
          </a:r>
        </a:p>
      </dsp:txBody>
      <dsp:txXfrm>
        <a:off x="822675" y="4452226"/>
        <a:ext cx="5432048" cy="712273"/>
      </dsp:txXfrm>
    </dsp:sp>
    <dsp:sp modelId="{23B0D80E-1403-46ED-9F64-46CA7601F810}">
      <dsp:nvSpPr>
        <dsp:cNvPr id="0" name=""/>
        <dsp:cNvSpPr/>
      </dsp:nvSpPr>
      <dsp:spPr>
        <a:xfrm>
          <a:off x="0" y="5342568"/>
          <a:ext cx="6254724" cy="712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96918-7F12-4AA2-B72C-0BD3431886C4}">
      <dsp:nvSpPr>
        <dsp:cNvPr id="0" name=""/>
        <dsp:cNvSpPr/>
      </dsp:nvSpPr>
      <dsp:spPr>
        <a:xfrm>
          <a:off x="215462" y="5502829"/>
          <a:ext cx="391750" cy="3917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5408-C197-4598-9AD8-0E546A98D70E}">
      <dsp:nvSpPr>
        <dsp:cNvPr id="0" name=""/>
        <dsp:cNvSpPr/>
      </dsp:nvSpPr>
      <dsp:spPr>
        <a:xfrm>
          <a:off x="822675" y="5342568"/>
          <a:ext cx="5432048" cy="712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2" tIns="75382" rIns="75382" bIns="753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Spell Check and Auto-Correction</a:t>
          </a:r>
          <a:r>
            <a:rPr lang="en-US" sz="1600" kern="1200"/>
            <a:t>: Check for misspelled words and offer suggestions for corrections.</a:t>
          </a:r>
        </a:p>
      </dsp:txBody>
      <dsp:txXfrm>
        <a:off x="822675" y="5342568"/>
        <a:ext cx="5432048" cy="712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A945C-5AAC-47B7-9402-02FBCBA593FF}">
      <dsp:nvSpPr>
        <dsp:cNvPr id="0" name=""/>
        <dsp:cNvSpPr/>
      </dsp:nvSpPr>
      <dsp:spPr>
        <a:xfrm>
          <a:off x="2751160" y="1286895"/>
          <a:ext cx="5991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913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4985" y="1329463"/>
        <a:ext cx="31486" cy="6303"/>
      </dsp:txXfrm>
    </dsp:sp>
    <dsp:sp modelId="{3A33FBFB-53F7-43AF-BB59-EA1FEA066BC4}">
      <dsp:nvSpPr>
        <dsp:cNvPr id="0" name=""/>
        <dsp:cNvSpPr/>
      </dsp:nvSpPr>
      <dsp:spPr>
        <a:xfrm>
          <a:off x="14972" y="511219"/>
          <a:ext cx="2737987" cy="1642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64" tIns="140828" rIns="134164" bIns="14082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Java (OOP):</a:t>
          </a:r>
          <a:endParaRPr lang="en-US" sz="1800" kern="1200" dirty="0"/>
        </a:p>
      </dsp:txBody>
      <dsp:txXfrm>
        <a:off x="14972" y="511219"/>
        <a:ext cx="2737987" cy="1642792"/>
      </dsp:txXfrm>
    </dsp:sp>
    <dsp:sp modelId="{F265AEFF-09DB-473D-A1F9-79D9F58272AB}">
      <dsp:nvSpPr>
        <dsp:cNvPr id="0" name=""/>
        <dsp:cNvSpPr/>
      </dsp:nvSpPr>
      <dsp:spPr>
        <a:xfrm>
          <a:off x="6118884" y="1286895"/>
          <a:ext cx="5991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913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02709" y="1329463"/>
        <a:ext cx="31486" cy="6303"/>
      </dsp:txXfrm>
    </dsp:sp>
    <dsp:sp modelId="{A8984106-8905-440A-9AA4-2C762B839E90}">
      <dsp:nvSpPr>
        <dsp:cNvPr id="0" name=""/>
        <dsp:cNvSpPr/>
      </dsp:nvSpPr>
      <dsp:spPr>
        <a:xfrm>
          <a:off x="3382697" y="511219"/>
          <a:ext cx="2737987" cy="1642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64" tIns="140828" rIns="134164" bIns="1408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Object-oriented programming for organized and maintainable code . Utilized Java language for implementation.</a:t>
          </a:r>
        </a:p>
      </dsp:txBody>
      <dsp:txXfrm>
        <a:off x="3382697" y="511219"/>
        <a:ext cx="2737987" cy="1642792"/>
      </dsp:txXfrm>
    </dsp:sp>
    <dsp:sp modelId="{9522D3C7-7055-473B-AF3D-9439EC063482}">
      <dsp:nvSpPr>
        <dsp:cNvPr id="0" name=""/>
        <dsp:cNvSpPr/>
      </dsp:nvSpPr>
      <dsp:spPr>
        <a:xfrm>
          <a:off x="1429964" y="2548362"/>
          <a:ext cx="7213022" cy="591054"/>
        </a:xfrm>
        <a:custGeom>
          <a:avLst/>
          <a:gdLst/>
          <a:ahLst/>
          <a:cxnLst/>
          <a:rect l="0" t="0" r="0" b="0"/>
          <a:pathLst>
            <a:path>
              <a:moveTo>
                <a:pt x="7213022" y="0"/>
              </a:moveTo>
              <a:lnTo>
                <a:pt x="7213022" y="312627"/>
              </a:lnTo>
              <a:lnTo>
                <a:pt x="0" y="312627"/>
              </a:lnTo>
              <a:lnTo>
                <a:pt x="0" y="59105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5481" y="2840738"/>
        <a:ext cx="361988" cy="6303"/>
      </dsp:txXfrm>
    </dsp:sp>
    <dsp:sp modelId="{48ECD74F-40C8-44C9-8CE2-8CB3827A9142}">
      <dsp:nvSpPr>
        <dsp:cNvPr id="0" name=""/>
        <dsp:cNvSpPr/>
      </dsp:nvSpPr>
      <dsp:spPr>
        <a:xfrm>
          <a:off x="6750421" y="115067"/>
          <a:ext cx="3785130" cy="2435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64" tIns="140828" rIns="134164" bIns="140828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Fundamental OOP Concepts: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Class: </a:t>
          </a:r>
          <a:r>
            <a:rPr lang="en-US" sz="1200" kern="1200" dirty="0"/>
            <a:t>Blueprint for creating objects.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Object: </a:t>
          </a:r>
          <a:r>
            <a:rPr lang="en-US" sz="1200" kern="1200" dirty="0"/>
            <a:t>Instance of a class, representing a real-world entity in the program.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Inheritance: </a:t>
          </a:r>
          <a:r>
            <a:rPr lang="en-US" sz="1200" kern="1200" dirty="0"/>
            <a:t>Creating new classes by using properties and behaviors of existing classes.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Polymorphism:</a:t>
          </a:r>
          <a:r>
            <a:rPr lang="en-US" sz="1200" kern="1200" dirty="0"/>
            <a:t> Using a single interface to represent different data types or objects.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Abstraction: </a:t>
          </a:r>
          <a:r>
            <a:rPr lang="en-US" sz="1200" kern="1200" dirty="0"/>
            <a:t>Simplifying complex systems by modeling classes based on essential properties.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Package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File handling</a:t>
          </a:r>
        </a:p>
      </dsp:txBody>
      <dsp:txXfrm>
        <a:off x="6750421" y="115067"/>
        <a:ext cx="3785130" cy="2435094"/>
      </dsp:txXfrm>
    </dsp:sp>
    <dsp:sp modelId="{70F83594-D450-43A9-A4A3-E25412072A0D}">
      <dsp:nvSpPr>
        <dsp:cNvPr id="0" name=""/>
        <dsp:cNvSpPr/>
      </dsp:nvSpPr>
      <dsp:spPr>
        <a:xfrm>
          <a:off x="2797158" y="3947493"/>
          <a:ext cx="553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669" y="45720"/>
              </a:lnTo>
              <a:lnTo>
                <a:pt x="293669" y="53802"/>
              </a:lnTo>
              <a:lnTo>
                <a:pt x="553138" y="5380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9132" y="3990061"/>
        <a:ext cx="29189" cy="6303"/>
      </dsp:txXfrm>
    </dsp:sp>
    <dsp:sp modelId="{BF6E9759-312E-4BDC-9EC8-DDA40200294D}">
      <dsp:nvSpPr>
        <dsp:cNvPr id="0" name=""/>
        <dsp:cNvSpPr/>
      </dsp:nvSpPr>
      <dsp:spPr>
        <a:xfrm>
          <a:off x="60971" y="3171817"/>
          <a:ext cx="2737987" cy="1642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64" tIns="140828" rIns="134164" bIns="1408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Java Swing:</a:t>
          </a:r>
          <a:endParaRPr lang="en-US" sz="2000" kern="1200" dirty="0"/>
        </a:p>
      </dsp:txBody>
      <dsp:txXfrm>
        <a:off x="60971" y="3171817"/>
        <a:ext cx="2737987" cy="1642792"/>
      </dsp:txXfrm>
    </dsp:sp>
    <dsp:sp modelId="{30B5EE4F-3A88-4572-90B5-F5782F0572A9}">
      <dsp:nvSpPr>
        <dsp:cNvPr id="0" name=""/>
        <dsp:cNvSpPr/>
      </dsp:nvSpPr>
      <dsp:spPr>
        <a:xfrm>
          <a:off x="6118884" y="3947493"/>
          <a:ext cx="645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3802"/>
              </a:moveTo>
              <a:lnTo>
                <a:pt x="339667" y="53802"/>
              </a:lnTo>
              <a:lnTo>
                <a:pt x="339667" y="45720"/>
              </a:lnTo>
              <a:lnTo>
                <a:pt x="64513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24557" y="3990061"/>
        <a:ext cx="33789" cy="6303"/>
      </dsp:txXfrm>
    </dsp:sp>
    <dsp:sp modelId="{A6E5DA05-129A-4728-8117-96BB652AD48B}">
      <dsp:nvSpPr>
        <dsp:cNvPr id="0" name=""/>
        <dsp:cNvSpPr/>
      </dsp:nvSpPr>
      <dsp:spPr>
        <a:xfrm>
          <a:off x="3382697" y="3179899"/>
          <a:ext cx="2737987" cy="1642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64" tIns="140828" rIns="134164" bIns="1408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Java swing is a set of graphics and media packages.</a:t>
          </a:r>
        </a:p>
      </dsp:txBody>
      <dsp:txXfrm>
        <a:off x="3382697" y="3179899"/>
        <a:ext cx="2737987" cy="1642792"/>
      </dsp:txXfrm>
    </dsp:sp>
    <dsp:sp modelId="{80CB9B16-83E7-47B1-A654-D7CD5E91D61C}">
      <dsp:nvSpPr>
        <dsp:cNvPr id="0" name=""/>
        <dsp:cNvSpPr/>
      </dsp:nvSpPr>
      <dsp:spPr>
        <a:xfrm>
          <a:off x="6796419" y="3212919"/>
          <a:ext cx="2839840" cy="156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64" tIns="140828" rIns="134164" bIns="1408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NLP(Natural language processing):</a:t>
          </a:r>
          <a:r>
            <a:rPr lang="en-US" sz="1500" kern="1200" dirty="0"/>
            <a:t>use LSTM model</a:t>
          </a:r>
        </a:p>
      </dsp:txBody>
      <dsp:txXfrm>
        <a:off x="6796419" y="3212919"/>
        <a:ext cx="2839840" cy="1560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9CF6B-3182-41B0-BE9F-BB96EC501B07}">
      <dsp:nvSpPr>
        <dsp:cNvPr id="0" name=""/>
        <dsp:cNvSpPr/>
      </dsp:nvSpPr>
      <dsp:spPr>
        <a:xfrm>
          <a:off x="1021033" y="54961"/>
          <a:ext cx="755190" cy="7551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58E60-8E76-4726-9602-A28149504CE6}">
      <dsp:nvSpPr>
        <dsp:cNvPr id="0" name=""/>
        <dsp:cNvSpPr/>
      </dsp:nvSpPr>
      <dsp:spPr>
        <a:xfrm>
          <a:off x="1179623" y="213551"/>
          <a:ext cx="438010" cy="438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A50E2-1475-4D98-93B1-4B0702D9C9A6}">
      <dsp:nvSpPr>
        <dsp:cNvPr id="0" name=""/>
        <dsp:cNvSpPr/>
      </dsp:nvSpPr>
      <dsp:spPr>
        <a:xfrm>
          <a:off x="1938050" y="54961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Algorithm Complexity</a:t>
          </a:r>
        </a:p>
      </dsp:txBody>
      <dsp:txXfrm>
        <a:off x="1938050" y="54961"/>
        <a:ext cx="1780091" cy="755190"/>
      </dsp:txXfrm>
    </dsp:sp>
    <dsp:sp modelId="{EB02CA82-7C2F-4872-8CCD-6FBB3D9BE30D}">
      <dsp:nvSpPr>
        <dsp:cNvPr id="0" name=""/>
        <dsp:cNvSpPr/>
      </dsp:nvSpPr>
      <dsp:spPr>
        <a:xfrm>
          <a:off x="4028308" y="54961"/>
          <a:ext cx="755190" cy="7551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F12EF-01C2-4846-B5FD-6DB7895B5C41}">
      <dsp:nvSpPr>
        <dsp:cNvPr id="0" name=""/>
        <dsp:cNvSpPr/>
      </dsp:nvSpPr>
      <dsp:spPr>
        <a:xfrm>
          <a:off x="4186898" y="213551"/>
          <a:ext cx="438010" cy="438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773B5-A2A2-40EA-9262-7DBAE178633D}">
      <dsp:nvSpPr>
        <dsp:cNvPr id="0" name=""/>
        <dsp:cNvSpPr/>
      </dsp:nvSpPr>
      <dsp:spPr>
        <a:xfrm>
          <a:off x="4945325" y="54961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Interface Simplicity</a:t>
          </a:r>
        </a:p>
      </dsp:txBody>
      <dsp:txXfrm>
        <a:off x="4945325" y="54961"/>
        <a:ext cx="1780091" cy="755190"/>
      </dsp:txXfrm>
    </dsp:sp>
    <dsp:sp modelId="{891D59BE-6CAB-46F3-9446-7B0A9119B986}">
      <dsp:nvSpPr>
        <dsp:cNvPr id="0" name=""/>
        <dsp:cNvSpPr/>
      </dsp:nvSpPr>
      <dsp:spPr>
        <a:xfrm>
          <a:off x="7035583" y="54961"/>
          <a:ext cx="755190" cy="7551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6418F-0898-4115-B200-E66019B95F45}">
      <dsp:nvSpPr>
        <dsp:cNvPr id="0" name=""/>
        <dsp:cNvSpPr/>
      </dsp:nvSpPr>
      <dsp:spPr>
        <a:xfrm>
          <a:off x="7194173" y="213551"/>
          <a:ext cx="438010" cy="438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22C36-81C1-493E-BF92-5468B8366E8A}">
      <dsp:nvSpPr>
        <dsp:cNvPr id="0" name=""/>
        <dsp:cNvSpPr/>
      </dsp:nvSpPr>
      <dsp:spPr>
        <a:xfrm>
          <a:off x="7952600" y="54961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Performance Optimization</a:t>
          </a:r>
        </a:p>
      </dsp:txBody>
      <dsp:txXfrm>
        <a:off x="7952600" y="54961"/>
        <a:ext cx="1780091" cy="755190"/>
      </dsp:txXfrm>
    </dsp:sp>
    <dsp:sp modelId="{09DC0DB5-1790-4787-86A9-5D0C094BF045}">
      <dsp:nvSpPr>
        <dsp:cNvPr id="0" name=""/>
        <dsp:cNvSpPr/>
      </dsp:nvSpPr>
      <dsp:spPr>
        <a:xfrm>
          <a:off x="1021033" y="1422021"/>
          <a:ext cx="755190" cy="7551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C57BB-CAB3-4F55-8FAC-4BB22FF893C3}">
      <dsp:nvSpPr>
        <dsp:cNvPr id="0" name=""/>
        <dsp:cNvSpPr/>
      </dsp:nvSpPr>
      <dsp:spPr>
        <a:xfrm>
          <a:off x="1179623" y="1580611"/>
          <a:ext cx="438010" cy="438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77300-BE70-4388-98DC-F3FBC74A3E60}">
      <dsp:nvSpPr>
        <dsp:cNvPr id="0" name=""/>
        <dsp:cNvSpPr/>
      </dsp:nvSpPr>
      <dsp:spPr>
        <a:xfrm>
          <a:off x="1938050" y="1422021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Implementation of GUI &amp; NLP</a:t>
          </a:r>
        </a:p>
      </dsp:txBody>
      <dsp:txXfrm>
        <a:off x="1938050" y="1422021"/>
        <a:ext cx="1780091" cy="755190"/>
      </dsp:txXfrm>
    </dsp:sp>
    <dsp:sp modelId="{39B2A826-5AC6-430D-8491-50D14B9D8063}">
      <dsp:nvSpPr>
        <dsp:cNvPr id="0" name=""/>
        <dsp:cNvSpPr/>
      </dsp:nvSpPr>
      <dsp:spPr>
        <a:xfrm>
          <a:off x="4028308" y="1422021"/>
          <a:ext cx="755190" cy="75519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7BFB4-C728-46FE-B573-789C35C8B9E6}">
      <dsp:nvSpPr>
        <dsp:cNvPr id="0" name=""/>
        <dsp:cNvSpPr/>
      </dsp:nvSpPr>
      <dsp:spPr>
        <a:xfrm>
          <a:off x="4186898" y="1580611"/>
          <a:ext cx="438010" cy="438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5EE12-CA88-4BB1-87CF-3BFAADD246BB}">
      <dsp:nvSpPr>
        <dsp:cNvPr id="0" name=""/>
        <dsp:cNvSpPr/>
      </dsp:nvSpPr>
      <dsp:spPr>
        <a:xfrm>
          <a:off x="4945325" y="1422021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Text Editing Functionality</a:t>
          </a:r>
        </a:p>
      </dsp:txBody>
      <dsp:txXfrm>
        <a:off x="4945325" y="1422021"/>
        <a:ext cx="1780091" cy="755190"/>
      </dsp:txXfrm>
    </dsp:sp>
    <dsp:sp modelId="{B0476E63-31EC-411D-9B8C-25F82ADBEE13}">
      <dsp:nvSpPr>
        <dsp:cNvPr id="0" name=""/>
        <dsp:cNvSpPr/>
      </dsp:nvSpPr>
      <dsp:spPr>
        <a:xfrm>
          <a:off x="7035583" y="1422021"/>
          <a:ext cx="755190" cy="7551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F528-3815-40D7-BB38-71468624C090}">
      <dsp:nvSpPr>
        <dsp:cNvPr id="0" name=""/>
        <dsp:cNvSpPr/>
      </dsp:nvSpPr>
      <dsp:spPr>
        <a:xfrm>
          <a:off x="7194173" y="1580611"/>
          <a:ext cx="438010" cy="438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49BB6-6A12-49AE-BF23-365019BCBDB2}">
      <dsp:nvSpPr>
        <dsp:cNvPr id="0" name=""/>
        <dsp:cNvSpPr/>
      </dsp:nvSpPr>
      <dsp:spPr>
        <a:xfrm>
          <a:off x="7952600" y="1422021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</a:t>
          </a:r>
        </a:p>
      </dsp:txBody>
      <dsp:txXfrm>
        <a:off x="7952600" y="1422021"/>
        <a:ext cx="1780091" cy="755190"/>
      </dsp:txXfrm>
    </dsp:sp>
    <dsp:sp modelId="{0941CB3E-8139-437C-AFB4-AC07EED626E3}">
      <dsp:nvSpPr>
        <dsp:cNvPr id="0" name=""/>
        <dsp:cNvSpPr/>
      </dsp:nvSpPr>
      <dsp:spPr>
        <a:xfrm>
          <a:off x="1021033" y="2789081"/>
          <a:ext cx="755190" cy="7551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82D2E-D275-4611-A217-0839CF08BDE1}">
      <dsp:nvSpPr>
        <dsp:cNvPr id="0" name=""/>
        <dsp:cNvSpPr/>
      </dsp:nvSpPr>
      <dsp:spPr>
        <a:xfrm>
          <a:off x="1179623" y="2947671"/>
          <a:ext cx="438010" cy="4380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DE170-618F-42A4-B148-969E9631952A}">
      <dsp:nvSpPr>
        <dsp:cNvPr id="0" name=""/>
        <dsp:cNvSpPr/>
      </dsp:nvSpPr>
      <dsp:spPr>
        <a:xfrm>
          <a:off x="1938050" y="2789081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Updates and Maintenance</a:t>
          </a:r>
        </a:p>
      </dsp:txBody>
      <dsp:txXfrm>
        <a:off x="1938050" y="2789081"/>
        <a:ext cx="1780091" cy="755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04084D-F37F-6603-C6AF-80EA2CF5B9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INTELIGENT NOTEPAD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06004-8D02-AD82-A18B-7558C31CC7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7E800-9B97-45C3-B5DB-D045E6EF5A4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B8F7-4D07-B41D-21F7-771E48DC8D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CC43A-DEC0-168D-2A1F-1291EB7407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5DC59-2C8B-48A7-B419-7914A5F8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6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INTELIGENT NOTEPAD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82048-4E7E-40C9-B90F-5FBD6AF362F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21C6-61ED-4E43-A3AB-D7FFCD0A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2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E6C0DA-C150-495A-A49C-52A573E36FDD}" type="datetime1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1FA-1473-48C2-91FF-9C70F8974250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6B44-1750-486D-873E-A98530A5DC29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EE7F-5E61-4014-9212-39A1D837DEC6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B20-81C0-4F7B-9168-C5AAFD2918D1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6A32-02B9-4297-B9DC-82992ADD3E7B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1B7D-7322-4304-A0CE-883ABA4B837C}" type="datetime1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86D-9AC4-4EE6-94D1-F35FA3159B6E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6C6-7946-401D-98E2-FA5D8B6CCA71}" type="datetime1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41A8-8702-405F-9BEF-2954FE9A8423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BC1592-6C42-49C7-960E-95077496010E}" type="datetime1">
              <a:rPr lang="en-US" smtClean="0"/>
              <a:t>5/25/2024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20618EA-1695-4201-AADA-9F6C10FE1FB5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FC8D2C2-8D3A-47D9-B8DD-254C0249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936C3-0D7F-1A06-77CC-84C2FFF7A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6" r="9091" b="1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4537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74E16-E7CC-9DBD-C716-8E6F753B7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5" y="499533"/>
            <a:ext cx="7214566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b="1"/>
              <a:t>WELCOME</a:t>
            </a:r>
            <a:br>
              <a:rPr lang="en-US" sz="5400" b="1"/>
            </a:b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07848-0E82-9965-478F-FB73B45D9B15}"/>
              </a:ext>
            </a:extLst>
          </p:cNvPr>
          <p:cNvSpPr txBox="1"/>
          <p:nvPr/>
        </p:nvSpPr>
        <p:spPr>
          <a:xfrm>
            <a:off x="676657" y="2157730"/>
            <a:ext cx="6638543" cy="371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>
                <a:solidFill>
                  <a:srgbClr val="FFFFFF"/>
                </a:solidFill>
              </a:rPr>
              <a:t>To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>
                <a:solidFill>
                  <a:srgbClr val="FFFFFF"/>
                </a:solidFill>
              </a:rPr>
              <a:t>Software project lab 1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21DD-4F72-B9D8-5C87-06064A4B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FE92-A6C7-444E-A130-FD3441E94249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B94A-3E2A-AB9A-C341-8FEE3130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4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D4B-62F3-5EA6-5408-81733964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Q/A</a:t>
            </a:r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136E6DFE-FEEB-DDC1-0379-979F0FA38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1" r="21065" b="-2"/>
          <a:stretch/>
        </p:blipFill>
        <p:spPr>
          <a:xfrm>
            <a:off x="6096000" y="629265"/>
            <a:ext cx="5452536" cy="55852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22CC1-CABF-554A-B32C-3CD95512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644-D684-466E-AE50-73DCB84EBE2A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264D-AD0E-B276-A10C-E53A161A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4A70-9897-9AD4-2FCB-E8451DDB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97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5DADA-2CF3-974F-7D4D-50E72A9F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DA98-94F9-4740-B2BA-E445243A11CD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A0BF4-5804-DA27-F608-B508BE1B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C0DA-6632-CE5B-C649-89ED3B5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920" y="533718"/>
            <a:ext cx="4935682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5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5500">
                <a:solidFill>
                  <a:srgbClr val="FFFFFF"/>
                </a:solidFill>
              </a:rPr>
              <a:t>TITLE</a:t>
            </a:r>
            <a:br>
              <a:rPr lang="en-US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42E73-27F9-BFE0-EB00-352EE945E01D}"/>
              </a:ext>
            </a:extLst>
          </p:cNvPr>
          <p:cNvSpPr txBox="1"/>
          <p:nvPr/>
        </p:nvSpPr>
        <p:spPr>
          <a:xfrm>
            <a:off x="6838950" y="3886518"/>
            <a:ext cx="4367530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defTabSz="914400">
              <a:lnSpc>
                <a:spcPct val="85000"/>
              </a:lnSpc>
              <a:spcBef>
                <a:spcPts val="13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300" b="1">
                <a:solidFill>
                  <a:srgbClr val="FFFFFF"/>
                </a:solidFill>
                <a:effectLst/>
                <a:latin typeface="+mj-lt"/>
              </a:rPr>
              <a:t>INTELLIGENT NOTEPAD</a:t>
            </a:r>
            <a:endParaRPr lang="en-US" sz="3300" b="1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B3DF9-EC28-6E42-2A3A-FABD4D453FCE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9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9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MD : SABBIR AHAMED(05)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9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Y-2,T-1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1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2F96A-29DE-D445-A363-DCA360D8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674E-006E-4C9B-A79E-7110BCE61DD1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7121-3EC0-8135-98E2-F5CCDF9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7D0D-047C-FCB9-5099-82078835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36" y="-1107440"/>
            <a:ext cx="4605022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500" b="1" i="0" kern="1200" spc="-120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  <a:br>
              <a:rPr lang="en-US" sz="4700" b="1" i="0" kern="1200" spc="-120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700" kern="1200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C69D4-58EA-C378-8CE7-5B15FC73FB09}"/>
              </a:ext>
            </a:extLst>
          </p:cNvPr>
          <p:cNvSpPr txBox="1"/>
          <p:nvPr/>
        </p:nvSpPr>
        <p:spPr>
          <a:xfrm>
            <a:off x="672072" y="2153920"/>
            <a:ext cx="10077208" cy="111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just" defTabSz="914400">
              <a:lnSpc>
                <a:spcPct val="85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This application is a text-editor in JAVA. This text editor developed in a Java platform .It’s</a:t>
            </a:r>
            <a:r>
              <a:rPr lang="en-US" sz="3200" dirty="0">
                <a:solidFill>
                  <a:srgbClr val="FFFFFF"/>
                </a:solidFill>
                <a:effectLst/>
                <a:latin typeface="+mj-lt"/>
              </a:rPr>
              <a:t>  provide a simple text editor </a:t>
            </a:r>
            <a:r>
              <a:rPr lang="en-US" sz="3200" dirty="0">
                <a:solidFill>
                  <a:srgbClr val="FFFFFF"/>
                </a:solidFill>
                <a:latin typeface="+mj-lt"/>
              </a:rPr>
              <a:t>f</a:t>
            </a:r>
            <a:r>
              <a:rPr lang="en-US" sz="3200" dirty="0">
                <a:solidFill>
                  <a:srgbClr val="FFFFFF"/>
                </a:solidFill>
                <a:effectLst/>
                <a:latin typeface="+mj-lt"/>
              </a:rPr>
              <a:t>or users to create and edit text-based documents. It serves as a convenient tool for notes, writing code, drafting documents, and performing basic text manipulation tasks.</a:t>
            </a:r>
            <a:endParaRPr lang="en-US" sz="3200" dirty="0">
              <a:solidFill>
                <a:srgbClr val="FFFFFF"/>
              </a:solidFill>
              <a:latin typeface="+mj-lt"/>
            </a:endParaRPr>
          </a:p>
          <a:p>
            <a:pPr defTabSz="914400">
              <a:lnSpc>
                <a:spcPct val="85000"/>
              </a:lnSpc>
              <a:spcBef>
                <a:spcPts val="1300"/>
              </a:spcBef>
              <a:spcAft>
                <a:spcPts val="600"/>
              </a:spcAft>
            </a:pP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C5028-9F8E-982A-6F59-8D26173475E6}"/>
              </a:ext>
            </a:extLst>
          </p:cNvPr>
          <p:cNvSpPr txBox="1"/>
          <p:nvPr/>
        </p:nvSpPr>
        <p:spPr>
          <a:xfrm>
            <a:off x="672072" y="3820160"/>
            <a:ext cx="10077208" cy="168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Problem Statement:</a:t>
            </a:r>
          </a:p>
          <a:p>
            <a:pPr algn="just" defTabSz="914400">
              <a:lnSpc>
                <a:spcPct val="85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Consider a situation that you need to view a important text file quickly and urgently. You have to check whether there are any mistakes in that text file. For  this purpose Notepad is very useful application.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7643-D394-1FDF-E7D1-2D2C3725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758-7F40-48A2-9148-8166C1C398DA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E2DB-C7A5-C558-060E-1137DFCB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A584-3068-30EC-CF14-169D0F1B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0">
                <a:effectLst/>
              </a:rPr>
              <a:t>TARGET USERS</a:t>
            </a:r>
            <a:br>
              <a:rPr lang="en-US" sz="4800" b="1" i="0">
                <a:effectLst/>
              </a:rPr>
            </a:br>
            <a:endParaRPr lang="en-US" sz="4800"/>
          </a:p>
        </p:txBody>
      </p: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6EDCE675-81C3-50AE-046F-811C6D965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3528E-DA23-ECF6-1827-A0EAC8127BFF}"/>
              </a:ext>
            </a:extLst>
          </p:cNvPr>
          <p:cNvSpPr txBox="1"/>
          <p:nvPr/>
        </p:nvSpPr>
        <p:spPr>
          <a:xfrm>
            <a:off x="7197213" y="2011680"/>
            <a:ext cx="4345858" cy="386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Students</a:t>
            </a: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Teacher</a:t>
            </a: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Professionals</a:t>
            </a: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Writers</a:t>
            </a: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Programmers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9AEA6-68EC-FD4E-68B7-4313ECE0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8025-9356-4998-9665-BE3287362E2A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921FF-8B39-8793-A857-4B8804A1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8389-0711-6A0C-3D82-7142CC96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D286A26-EF6D-B476-1674-341D894FC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553177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E04B6-A864-2F16-5A4E-EBD89D4F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F7D-640E-4F57-B1A8-C4983E5CCDD1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D817-F85C-848B-D1F8-C9C17CE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8451-4B08-72AC-9C44-9462921C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700" b="1">
                <a:solidFill>
                  <a:srgbClr val="FFFFFF"/>
                </a:solidFill>
                <a:effectLst/>
              </a:rPr>
              <a:t>FUNCTI0NALITY</a:t>
            </a:r>
            <a:br>
              <a:rPr lang="en-US" sz="4700">
                <a:solidFill>
                  <a:srgbClr val="FFFFFF"/>
                </a:solidFill>
                <a:effectLst/>
              </a:rPr>
            </a:br>
            <a:endParaRPr lang="en-US" sz="4700">
              <a:solidFill>
                <a:srgbClr val="FFFFFF"/>
              </a:solidFill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78C0ADD-A291-1BA2-5A12-EF0B2D103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963315"/>
              </p:ext>
            </p:extLst>
          </p:nvPr>
        </p:nvGraphicFramePr>
        <p:xfrm>
          <a:off x="5288347" y="528320"/>
          <a:ext cx="6254724" cy="6055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B7D4-135D-1599-138E-15716615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76F-0BF6-4DDC-A5C1-BF9BE0128D4A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AE4F-BE49-B41E-CDB2-21B70E1E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CD98-0DD2-9924-2DEC-EDCE9636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0" dirty="0">
                <a:effectLst/>
              </a:rPr>
              <a:t>TECHNOLOGIES USED</a:t>
            </a:r>
            <a:br>
              <a:rPr lang="en-US" b="1" i="0" dirty="0">
                <a:effectLst/>
              </a:rPr>
            </a:br>
            <a:endParaRPr lang="en-US" dirty="0"/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6D0936A7-86C9-56BA-BBB4-3F576C984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739890"/>
              </p:ext>
            </p:extLst>
          </p:nvPr>
        </p:nvGraphicFramePr>
        <p:xfrm>
          <a:off x="676275" y="1584960"/>
          <a:ext cx="10550525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DDEED-628C-6EC2-D967-E8704864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08C-F8E7-4D4D-AFA1-5A8EE20A419D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FDA52-B184-588B-0FEB-C6554841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3AC-278F-C83E-81C8-FAE7CACC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0">
                <a:effectLst/>
                <a:latin typeface="Montserrat" panose="02000505000000020004" pitchFamily="2" charset="0"/>
              </a:rPr>
              <a:t>DEVELOPMENT ENVIRONMENT</a:t>
            </a:r>
            <a:br>
              <a:rPr lang="en-US" sz="5000" b="1" i="0">
                <a:effectLst/>
                <a:latin typeface="Montserrat" panose="02000505000000020004" pitchFamily="2" charset="0"/>
              </a:rPr>
            </a:br>
            <a:endParaRPr lang="en-US" sz="5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996A1-F063-2968-83E9-6914FDE0BC74}"/>
              </a:ext>
            </a:extLst>
          </p:cNvPr>
          <p:cNvSpPr txBox="1"/>
          <p:nvPr/>
        </p:nvSpPr>
        <p:spPr>
          <a:xfrm>
            <a:off x="1293639" y="2373549"/>
            <a:ext cx="4551376" cy="263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8912">
              <a:lnSpc>
                <a:spcPct val="200000"/>
              </a:lnSpc>
              <a:spcAft>
                <a:spcPts val="600"/>
              </a:spcAft>
            </a:pPr>
            <a:r>
              <a:rPr lang="en-US" sz="2400" b="1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rPr>
              <a:t>Integrated Development Environment (IDE):</a:t>
            </a:r>
          </a:p>
          <a:p>
            <a:pPr algn="ctr" defTabSz="438912">
              <a:lnSpc>
                <a:spcPct val="200000"/>
              </a:lnSpc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rPr>
              <a:t>Utilized </a:t>
            </a:r>
            <a:r>
              <a:rPr lang="en-US" sz="1728" b="1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rPr>
              <a:t>Visual Studio Code </a:t>
            </a:r>
            <a:r>
              <a:rPr lang="en-US" sz="1728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rPr>
              <a:t>for coding efficiency.</a:t>
            </a:r>
            <a:endParaRPr lang="en-US">
              <a:latin typeface="Raleway" panose="020B0503030101060003" pitchFamily="34" charset="0"/>
            </a:endParaRPr>
          </a:p>
        </p:txBody>
      </p:sp>
      <p:pic>
        <p:nvPicPr>
          <p:cNvPr id="6" name="Picture 10" descr="File type vscode - Files &amp; Folders Icons">
            <a:extLst>
              <a:ext uri="{FF2B5EF4-FFF2-40B4-BE49-F238E27FC236}">
                <a16:creationId xmlns:a16="http://schemas.microsoft.com/office/drawing/2014/main" id="{40822080-7901-A48A-BC6D-E19F21BB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07" y="5104373"/>
            <a:ext cx="868410" cy="8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51915-4682-9AE2-3365-AC08EA896BB4}"/>
              </a:ext>
            </a:extLst>
          </p:cNvPr>
          <p:cNvSpPr txBox="1"/>
          <p:nvPr/>
        </p:nvSpPr>
        <p:spPr>
          <a:xfrm>
            <a:off x="6177557" y="2478177"/>
            <a:ext cx="4635078" cy="241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8912">
              <a:lnSpc>
                <a:spcPct val="200000"/>
              </a:lnSpc>
              <a:spcAft>
                <a:spcPts val="600"/>
              </a:spcAft>
            </a:pPr>
            <a:r>
              <a:rPr lang="en-US" sz="2304" b="1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rPr>
              <a:t>Collaboration Platform:</a:t>
            </a:r>
          </a:p>
          <a:p>
            <a:pPr algn="ctr" defTabSz="438912">
              <a:lnSpc>
                <a:spcPct val="200000"/>
              </a:lnSpc>
              <a:spcAft>
                <a:spcPts val="600"/>
              </a:spcAft>
            </a:pPr>
            <a:r>
              <a:rPr lang="en-US" sz="192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rPr>
              <a:t>Used </a:t>
            </a:r>
            <a:r>
              <a:rPr lang="en-US" sz="1920" b="1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rPr>
              <a:t>GitHub</a:t>
            </a:r>
            <a:r>
              <a:rPr lang="en-US" sz="192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rPr>
              <a:t> for collaborative development</a:t>
            </a:r>
            <a:endParaRPr lang="en-US" sz="19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11" name="Picture 6" descr="github&quot; Icon - Download for free – Iconduck">
            <a:extLst>
              <a:ext uri="{FF2B5EF4-FFF2-40B4-BE49-F238E27FC236}">
                <a16:creationId xmlns:a16="http://schemas.microsoft.com/office/drawing/2014/main" id="{D5D7E1D5-78E6-907B-80EC-D0D13F6D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96" y="4788139"/>
            <a:ext cx="666656" cy="6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F250D-A53F-45D9-D0A9-0884AC12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3E11-7130-4D43-8E71-D4388D06E368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92988-A037-9AC4-A258-1E9BDABF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0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91AF-06A8-304D-49A2-69CA4E80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>
                <a:effectLst/>
              </a:rPr>
              <a:t>CHALLENGES FACED</a:t>
            </a:r>
            <a:br>
              <a:rPr lang="en-US" b="1" i="0">
                <a:effectLst/>
              </a:rPr>
            </a:br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6233BB6-D06E-2075-DBAD-E6BA8D767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64187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57094-374E-7352-90E4-8C7616F3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A0D0-8574-48E0-B883-438B30C410D2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C2F6-469F-90C5-28BA-08B7FBE1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2C2-8D3A-47D9-B8DD-254C02492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865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449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 Light</vt:lpstr>
      <vt:lpstr>Montserrat</vt:lpstr>
      <vt:lpstr>Raleway</vt:lpstr>
      <vt:lpstr>Metropolitan</vt:lpstr>
      <vt:lpstr>WELCOME </vt:lpstr>
      <vt:lpstr>PROJECT TITLE </vt:lpstr>
      <vt:lpstr>INTRODUCTION </vt:lpstr>
      <vt:lpstr>TARGET USERS </vt:lpstr>
      <vt:lpstr>Features</vt:lpstr>
      <vt:lpstr>FUNCTI0NALITY </vt:lpstr>
      <vt:lpstr>TECHNOLOGIES USED </vt:lpstr>
      <vt:lpstr>DEVELOPMENT ENVIRONMENT </vt:lpstr>
      <vt:lpstr>CHALLENGES FACED </vt:lpstr>
      <vt:lpstr>Q/A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Sabbir Ahmed</dc:creator>
  <cp:lastModifiedBy>Sabbir Ahmed</cp:lastModifiedBy>
  <cp:revision>1</cp:revision>
  <dcterms:created xsi:type="dcterms:W3CDTF">2024-03-26T14:09:42Z</dcterms:created>
  <dcterms:modified xsi:type="dcterms:W3CDTF">2024-05-25T17:06:28Z</dcterms:modified>
</cp:coreProperties>
</file>