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278" r:id="rId5"/>
    <p:sldId id="264" r:id="rId6"/>
    <p:sldId id="261" r:id="rId7"/>
    <p:sldId id="280" r:id="rId8"/>
    <p:sldId id="306" r:id="rId9"/>
    <p:sldId id="282" r:id="rId10"/>
    <p:sldId id="286" r:id="rId11"/>
    <p:sldId id="283" r:id="rId12"/>
    <p:sldId id="265" r:id="rId13"/>
    <p:sldId id="299" r:id="rId14"/>
    <p:sldId id="281" r:id="rId15"/>
    <p:sldId id="301" r:id="rId16"/>
    <p:sldId id="287" r:id="rId17"/>
    <p:sldId id="288" r:id="rId18"/>
    <p:sldId id="290" r:id="rId19"/>
    <p:sldId id="292" r:id="rId20"/>
    <p:sldId id="310" r:id="rId21"/>
    <p:sldId id="307" r:id="rId22"/>
    <p:sldId id="308" r:id="rId23"/>
    <p:sldId id="293" r:id="rId24"/>
    <p:sldId id="309" r:id="rId25"/>
    <p:sldId id="312" r:id="rId26"/>
    <p:sldId id="313" r:id="rId27"/>
    <p:sldId id="314" r:id="rId28"/>
    <p:sldId id="315" r:id="rId29"/>
    <p:sldId id="316" r:id="rId30"/>
    <p:sldId id="320" r:id="rId31"/>
    <p:sldId id="317" r:id="rId32"/>
    <p:sldId id="319" r:id="rId33"/>
    <p:sldId id="318" r:id="rId34"/>
    <p:sldId id="25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36" initials="h" lastIdx="2" clrIdx="0">
    <p:extLst>
      <p:ext uri="{19B8F6BF-5375-455C-9EA6-DF929625EA0E}">
        <p15:presenceInfo xmlns:p15="http://schemas.microsoft.com/office/powerpoint/2012/main" userId="hong3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3399"/>
    <a:srgbClr val="FABCF3"/>
    <a:srgbClr val="FEA8F4"/>
    <a:srgbClr val="F57BE6"/>
    <a:srgbClr val="F402D7"/>
    <a:srgbClr val="FFF3FE"/>
    <a:srgbClr val="CC0099"/>
    <a:srgbClr val="B4B3D7"/>
    <a:srgbClr val="AEB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109" d="100"/>
          <a:sy n="109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FC98E-A2E9-4298-B8CC-1F6D822DF71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23D6-7833-4636-BF15-23D19A3BA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2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223D6-7833-4636-BF15-23D19A3BA2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7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223D6-7833-4636-BF15-23D19A3BA2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7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8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9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3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3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1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1A1D3">
                <a:alpha val="80000"/>
              </a:srgbClr>
            </a:gs>
            <a:gs pos="100000">
              <a:srgbClr val="F8C0C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B01B-12BD-4A4C-94DA-5FC446A1752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3B81-672C-4AE7-8F65-48826E26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138766" y="995766"/>
            <a:ext cx="4866468" cy="4866468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sx="80000" sy="8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05026" y="2649106"/>
            <a:ext cx="4933950" cy="707886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Story Blog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1930" y="3855597"/>
            <a:ext cx="3780141" cy="646331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쌍용강북교육센터 </a:t>
            </a:r>
            <a:r>
              <a:rPr lang="en-US" altLang="ko-KR" b="1" dirty="0" smtClean="0">
                <a:solidFill>
                  <a:schemeClr val="bg1"/>
                </a:solidFill>
              </a:rPr>
              <a:t>A</a:t>
            </a:r>
            <a:r>
              <a:rPr lang="ko-KR" altLang="en-US" b="1" dirty="0" smtClean="0">
                <a:solidFill>
                  <a:schemeClr val="bg1"/>
                </a:solidFill>
              </a:rPr>
              <a:t>반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손호영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71800" y="3597399"/>
            <a:ext cx="36004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43150" y="6453336"/>
            <a:ext cx="111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2018.03.09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41215" y="5887910"/>
            <a:ext cx="74553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 One </a:t>
            </a: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목록</a:t>
            </a:r>
            <a:endParaRPr lang="en-US" altLang="ko-KR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95" y="757570"/>
            <a:ext cx="4026358" cy="4903210"/>
          </a:xfrm>
          <a:prstGeom prst="rect">
            <a:avLst/>
          </a:prstGeom>
        </p:spPr>
      </p:pic>
      <p:pic>
        <p:nvPicPr>
          <p:cNvPr id="8" name="Picture 4" descr="https://postfiles.pstatic.net/MjAxNzA3MDNfNjMg/MDAxNDk5MDY3NjA5OTY1.xOgQh1Te03rp1QnuayhffxF3xK0O06yYDTG71UcU4DYg.vO4GRbBBAPgMoMEdrUxrFBlOLH6H0z9sy2Mz5sJ4-T0g.GIF.nico1691/1.gif?type=w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468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벤치마킹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0470" y="280925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Day One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7" y="1036326"/>
            <a:ext cx="8715433" cy="46436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" y="1006592"/>
            <a:ext cx="8827045" cy="470316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41215" y="5887910"/>
            <a:ext cx="74553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 One </a:t>
            </a: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일기 작성</a:t>
            </a:r>
            <a:endParaRPr lang="en-US" altLang="ko-KR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4" descr="https://postfiles.pstatic.net/MjAxNzA3MDNfNjMg/MDAxNDk5MDY3NjA5OTY1.xOgQh1Te03rp1QnuayhffxF3xK0O06yYDTG71UcU4DYg.vO4GRbBBAPgMoMEdrUxrFBlOLH6H0z9sy2Mz5sJ4-T0g.GIF.nico1691/1.gif?type=w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468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벤치마킹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0470" y="280925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Day One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9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239850" y="1936720"/>
            <a:ext cx="2376264" cy="2344033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9850" y="2877903"/>
            <a:ext cx="2376263" cy="4616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요구사항 분석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7932" y="4523636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3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요구사항 명세서 </a:t>
            </a:r>
            <a:r>
              <a:rPr lang="en-US" altLang="ko-KR" sz="1600" dirty="0" smtClean="0">
                <a:solidFill>
                  <a:schemeClr val="bg1"/>
                </a:solidFill>
              </a:rPr>
              <a:t>(1/3)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7943"/>
              </p:ext>
            </p:extLst>
          </p:nvPr>
        </p:nvGraphicFramePr>
        <p:xfrm>
          <a:off x="503548" y="1800992"/>
          <a:ext cx="8136904" cy="29507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52422686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483908667"/>
                    </a:ext>
                  </a:extLst>
                </a:gridCol>
                <a:gridCol w="4284476">
                  <a:extLst>
                    <a:ext uri="{9D8B030D-6E8A-4147-A177-3AD203B41FA5}">
                      <a16:colId xmlns:a16="http://schemas.microsoft.com/office/drawing/2014/main" val="3156234216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42690512"/>
                    </a:ext>
                  </a:extLst>
                </a:gridCol>
              </a:tblGrid>
              <a:tr h="61989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요구사항 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요구사항 내용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41655"/>
                  </a:ext>
                </a:extLst>
              </a:tr>
              <a:tr h="77375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버튼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화면으로 이동한다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58080"/>
                  </a:ext>
                </a:extLst>
              </a:tr>
              <a:tr h="903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 버튼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fontAlgn="ctr">
                        <a:lnSpc>
                          <a:spcPct val="100000"/>
                        </a:lnSpc>
                        <a:buNone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marL="0" indent="0" algn="just" font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회원가입 화면으로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25721"/>
                  </a:ext>
                </a:extLst>
              </a:tr>
              <a:tr h="6335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로고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fontAlgn="ctr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marL="0" indent="0" algn="just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메인화면으로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. 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새로고침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기능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83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3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요구사항 명세서 </a:t>
            </a:r>
            <a:r>
              <a:rPr lang="en-US" altLang="ko-KR" sz="1600" dirty="0" smtClean="0">
                <a:solidFill>
                  <a:schemeClr val="bg1"/>
                </a:solidFill>
              </a:rPr>
              <a:t>(2/3)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13894"/>
              </p:ext>
            </p:extLst>
          </p:nvPr>
        </p:nvGraphicFramePr>
        <p:xfrm>
          <a:off x="503548" y="1800992"/>
          <a:ext cx="8136904" cy="35404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52422686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483908667"/>
                    </a:ext>
                  </a:extLst>
                </a:gridCol>
                <a:gridCol w="4284476">
                  <a:extLst>
                    <a:ext uri="{9D8B030D-6E8A-4147-A177-3AD203B41FA5}">
                      <a16:colId xmlns:a16="http://schemas.microsoft.com/office/drawing/2014/main" val="3156234216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42690512"/>
                    </a:ext>
                  </a:extLst>
                </a:gridCol>
              </a:tblGrid>
              <a:tr h="629544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요구사항 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요구사항 내용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41655"/>
                  </a:ext>
                </a:extLst>
              </a:tr>
              <a:tr h="558341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 기능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이메일과 비밀번호를 입력 받고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고객이 로그인 할 수 있게 만든다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just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58080"/>
                  </a:ext>
                </a:extLst>
              </a:tr>
              <a:tr h="766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font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이메일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비밀번호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생년월일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프로필 사진을 </a:t>
                      </a:r>
                      <a:endParaRPr lang="en-US" altLang="ko-KR" sz="12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font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입력 받아 회원으로 만들어 사이트를 이용할 수 있다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just" fontAlgn="ctr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가 아닌 이메일로 대체해 입력 받음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2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25721"/>
                  </a:ext>
                </a:extLst>
              </a:tr>
              <a:tr h="4429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로그아웃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 fontAlgn="ctr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로그인 중일 때만 사용 가능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fontAlgn="ctr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로그아웃을 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83235"/>
                  </a:ext>
                </a:extLst>
              </a:tr>
              <a:tr h="10369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마이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 smtClean="0"/>
                        <a:t>*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회원정보 수정</a:t>
                      </a:r>
                      <a:endParaRPr lang="en-US" altLang="ko-KR" sz="1200" dirty="0" smtClean="0"/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ko-KR" altLang="en-US" sz="1200" u="none" strike="noStrike" dirty="0" smtClean="0">
                          <a:effectLst/>
                        </a:rPr>
                        <a:t>로그인 후  사용자가 입력했던 정보들을 변경 할 수 있다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ko-KR" altLang="en-US" sz="1200" u="none" strike="noStrike" dirty="0" smtClean="0">
                          <a:effectLst/>
                        </a:rPr>
                        <a:t>프로필 사진도 변경 가능하다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ko-KR" altLang="en-US" sz="1200" u="none" strike="noStrike" dirty="0" smtClean="0">
                          <a:effectLst/>
                        </a:rPr>
                        <a:t>회원탈퇴를</a:t>
                      </a:r>
                      <a:r>
                        <a:rPr lang="ko-KR" altLang="en-US" sz="1200" u="none" strike="noStrike" baseline="0" dirty="0" smtClean="0">
                          <a:effectLst/>
                        </a:rPr>
                        <a:t> 원할 경우</a:t>
                      </a:r>
                      <a:r>
                        <a:rPr lang="en-US" altLang="ko-KR" sz="1200" u="none" strike="noStrike" baseline="0" dirty="0" smtClean="0">
                          <a:effectLst/>
                        </a:rPr>
                        <a:t>, </a:t>
                      </a:r>
                      <a:r>
                        <a:rPr lang="ko-KR" altLang="en-US" sz="1200" u="none" strike="noStrike" baseline="0" dirty="0" smtClean="0">
                          <a:effectLst/>
                        </a:rPr>
                        <a:t>탈퇴 가능</a:t>
                      </a:r>
                      <a:r>
                        <a:rPr lang="en-US" altLang="ko-KR" sz="1200" u="none" strike="noStrike" baseline="0" dirty="0" smtClean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9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요구사항 명세서 </a:t>
            </a:r>
            <a:r>
              <a:rPr lang="en-US" altLang="ko-KR" sz="1600" dirty="0" smtClean="0">
                <a:solidFill>
                  <a:schemeClr val="bg1"/>
                </a:solidFill>
              </a:rPr>
              <a:t>(3/3)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46318"/>
              </p:ext>
            </p:extLst>
          </p:nvPr>
        </p:nvGraphicFramePr>
        <p:xfrm>
          <a:off x="503548" y="1800993"/>
          <a:ext cx="8136904" cy="312028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52422686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483908667"/>
                    </a:ext>
                  </a:extLst>
                </a:gridCol>
                <a:gridCol w="4284476">
                  <a:extLst>
                    <a:ext uri="{9D8B030D-6E8A-4147-A177-3AD203B41FA5}">
                      <a16:colId xmlns:a16="http://schemas.microsoft.com/office/drawing/2014/main" val="3156234216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42690512"/>
                    </a:ext>
                  </a:extLst>
                </a:gridCol>
              </a:tblGrid>
              <a:tr h="68497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요구사항 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요구사항 내용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41655"/>
                  </a:ext>
                </a:extLst>
              </a:tr>
              <a:tr h="500317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 권한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비회원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일체 접근 불가능하다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58080"/>
                  </a:ext>
                </a:extLst>
              </a:tr>
              <a:tr h="9467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 fontAlgn="ctr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일기 기능이 사용 가능하다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[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indent="-171450" algn="just" fontAlgn="ctr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폼을 이용하여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다양하게 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글씨 색상 등이 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 가능 하다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사진을 업로드하고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게시물에서 사진을 볼 수 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fontAlgn="ctr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25721"/>
                  </a:ext>
                </a:extLst>
              </a:tr>
              <a:tr h="929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관리자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Tx/>
                        <a:buChar char="-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불량 회원이 있을 경우 회원탈퇴 시킬 수 있다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회원 정보를 수정 할 수 있다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9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2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239850" y="1936720"/>
            <a:ext cx="2376264" cy="2344033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9850" y="2877903"/>
            <a:ext cx="2376263" cy="4616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타입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7932" y="4523636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3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메인 화면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923928" y="2662216"/>
            <a:ext cx="1296144" cy="576064"/>
          </a:xfrm>
          <a:prstGeom prst="rect">
            <a:avLst/>
          </a:prstGeom>
          <a:solidFill>
            <a:srgbClr val="F57BE6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65797" y="3238280"/>
            <a:ext cx="1212406" cy="432048"/>
          </a:xfrm>
          <a:prstGeom prst="rect">
            <a:avLst/>
          </a:prstGeom>
          <a:solidFill>
            <a:srgbClr val="F57BE6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 버튼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8118301" y="741841"/>
            <a:ext cx="864096" cy="799685"/>
          </a:xfrm>
          <a:prstGeom prst="ellipse">
            <a:avLst/>
          </a:prstGeom>
          <a:solidFill>
            <a:srgbClr val="FABCF3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나머지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전부 배경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062079" y="3718193"/>
            <a:ext cx="1019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u="sng" dirty="0" smtClean="0">
                <a:solidFill>
                  <a:schemeClr val="bg1"/>
                </a:solidFill>
              </a:rPr>
              <a:t>Sign up</a:t>
            </a:r>
          </a:p>
          <a:p>
            <a:pPr algn="ctr"/>
            <a:endParaRPr lang="ko-KR" altLang="en-US" sz="105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메인 </a:t>
            </a:r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</a:rPr>
              <a:t>로그인 </a:t>
            </a:r>
            <a:r>
              <a:rPr lang="ko-KR" altLang="en-US" sz="1600" dirty="0">
                <a:solidFill>
                  <a:schemeClr val="bg1"/>
                </a:solidFill>
              </a:rPr>
              <a:t>폼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118301" y="741841"/>
            <a:ext cx="864096" cy="799685"/>
          </a:xfrm>
          <a:prstGeom prst="ellipse">
            <a:avLst/>
          </a:prstGeom>
          <a:solidFill>
            <a:srgbClr val="FABCF3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나머지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전부 배경</a:t>
            </a:r>
            <a:endParaRPr lang="ko-KR" altLang="en-US" sz="11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A00DE3E-5EDE-477F-BA3C-3729C9045A49}"/>
              </a:ext>
            </a:extLst>
          </p:cNvPr>
          <p:cNvGrpSpPr/>
          <p:nvPr/>
        </p:nvGrpSpPr>
        <p:grpSpPr>
          <a:xfrm>
            <a:off x="2951820" y="2580708"/>
            <a:ext cx="3312367" cy="2088232"/>
            <a:chOff x="4249945" y="2549867"/>
            <a:chExt cx="3312367" cy="3600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9063CA-500D-4289-9A27-FD13D424E4F9}"/>
                </a:ext>
              </a:extLst>
            </p:cNvPr>
            <p:cNvSpPr/>
            <p:nvPr/>
          </p:nvSpPr>
          <p:spPr>
            <a:xfrm>
              <a:off x="4249945" y="2549867"/>
              <a:ext cx="3312367" cy="360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D1C0DD-5128-4268-8D9F-B6409A5A8D5A}"/>
                </a:ext>
              </a:extLst>
            </p:cNvPr>
            <p:cNvSpPr txBox="1"/>
            <p:nvPr/>
          </p:nvSpPr>
          <p:spPr>
            <a:xfrm>
              <a:off x="6472224" y="566124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|  </a:t>
              </a:r>
              <a:r>
                <a:rPr lang="ko-KR" altLang="en-US" sz="1200" dirty="0"/>
                <a:t>회원가입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0F132F-CF76-49DF-BB11-6484FD7236C5}"/>
                </a:ext>
              </a:extLst>
            </p:cNvPr>
            <p:cNvSpPr txBox="1"/>
            <p:nvPr/>
          </p:nvSpPr>
          <p:spPr>
            <a:xfrm>
              <a:off x="4367808" y="5661248"/>
              <a:ext cx="115212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이메일 찾기  </a:t>
              </a:r>
              <a:r>
                <a:rPr lang="en-US" altLang="ko-KR" sz="1200" dirty="0" smtClean="0"/>
                <a:t>|</a:t>
              </a:r>
              <a:endParaRPr lang="ko-KR" alt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02ACA9-0783-4CDA-8560-50655EB9E8D7}"/>
                </a:ext>
              </a:extLst>
            </p:cNvPr>
            <p:cNvSpPr txBox="1"/>
            <p:nvPr/>
          </p:nvSpPr>
          <p:spPr>
            <a:xfrm>
              <a:off x="5416472" y="5663100"/>
              <a:ext cx="122413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비밀번호 찾기</a:t>
              </a:r>
              <a:endParaRPr lang="ko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49D31F-E2EE-4AFF-AC1B-AAB07F56EAB1}"/>
                </a:ext>
              </a:extLst>
            </p:cNvPr>
            <p:cNvSpPr/>
            <p:nvPr/>
          </p:nvSpPr>
          <p:spPr>
            <a:xfrm>
              <a:off x="5085361" y="3207039"/>
              <a:ext cx="1657718" cy="5696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이메일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13D7DA7-F1F7-4555-B29C-500C8909052E}"/>
                </a:ext>
              </a:extLst>
            </p:cNvPr>
            <p:cNvSpPr/>
            <p:nvPr/>
          </p:nvSpPr>
          <p:spPr>
            <a:xfrm>
              <a:off x="5077269" y="3958422"/>
              <a:ext cx="1657718" cy="614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5D005EA-96EB-482B-BC42-9E613B527411}"/>
                </a:ext>
              </a:extLst>
            </p:cNvPr>
            <p:cNvSpPr/>
            <p:nvPr/>
          </p:nvSpPr>
          <p:spPr>
            <a:xfrm>
              <a:off x="5518176" y="5105372"/>
              <a:ext cx="792088" cy="360040"/>
            </a:xfrm>
            <a:prstGeom prst="rect">
              <a:avLst/>
            </a:prstGeom>
            <a:solidFill>
              <a:srgbClr val="FABCF3"/>
            </a:solidFill>
            <a:ln w="19050">
              <a:solidFill>
                <a:srgbClr val="FEA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0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메인 </a:t>
            </a:r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</a:rPr>
              <a:t>회원가입 폼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118301" y="741841"/>
            <a:ext cx="864096" cy="799685"/>
          </a:xfrm>
          <a:prstGeom prst="ellipse">
            <a:avLst/>
          </a:prstGeom>
          <a:solidFill>
            <a:srgbClr val="FABCF3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나머지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전부 배경</a:t>
            </a:r>
            <a:endParaRPr lang="ko-KR" altLang="en-US" sz="11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1D2F25-A1C8-453D-B847-3383FA6A3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18040"/>
              </p:ext>
            </p:extLst>
          </p:nvPr>
        </p:nvGraphicFramePr>
        <p:xfrm>
          <a:off x="2735797" y="2132856"/>
          <a:ext cx="3600400" cy="25832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6968">
                  <a:extLst>
                    <a:ext uri="{9D8B030D-6E8A-4147-A177-3AD203B41FA5}">
                      <a16:colId xmlns:a16="http://schemas.microsoft.com/office/drawing/2014/main" val="4265899172"/>
                    </a:ext>
                  </a:extLst>
                </a:gridCol>
                <a:gridCol w="2463432">
                  <a:extLst>
                    <a:ext uri="{9D8B030D-6E8A-4147-A177-3AD203B41FA5}">
                      <a16:colId xmlns:a16="http://schemas.microsoft.com/office/drawing/2014/main" val="2941394762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02168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9683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606300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비밀번호 확인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8647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전화번호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0527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820488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프로필 사진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758864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063D59-A7FD-49A7-90E3-A269C97D261E}"/>
              </a:ext>
            </a:extLst>
          </p:cNvPr>
          <p:cNvGrpSpPr/>
          <p:nvPr/>
        </p:nvGrpSpPr>
        <p:grpSpPr>
          <a:xfrm>
            <a:off x="3983519" y="4005064"/>
            <a:ext cx="1812617" cy="288032"/>
            <a:chOff x="5327498" y="4725144"/>
            <a:chExt cx="1812617" cy="28803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72A6944-8062-485C-A8D6-C980FBB35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7498" y="4776929"/>
              <a:ext cx="552478" cy="20956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C113815-C46A-4C3B-811C-BEFC0D30F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50172" t="-24707" r="-9086" b="-12738"/>
            <a:stretch/>
          </p:blipFill>
          <p:spPr>
            <a:xfrm>
              <a:off x="5339915" y="4725144"/>
              <a:ext cx="1800200" cy="288032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931FED-0C92-479B-B6FE-9DDBC184AC89}"/>
              </a:ext>
            </a:extLst>
          </p:cNvPr>
          <p:cNvSpPr/>
          <p:nvPr/>
        </p:nvSpPr>
        <p:spPr>
          <a:xfrm>
            <a:off x="3635896" y="4941168"/>
            <a:ext cx="1944216" cy="360040"/>
          </a:xfrm>
          <a:prstGeom prst="rect">
            <a:avLst/>
          </a:prstGeom>
          <a:solidFill>
            <a:srgbClr val="F57BE6"/>
          </a:solidFill>
          <a:ln w="19050">
            <a:solidFill>
              <a:srgbClr val="FEA8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이메일로 </a:t>
            </a:r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935722" y="4398696"/>
            <a:ext cx="64807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</a:t>
            </a:r>
            <a:r>
              <a:rPr lang="en-US" altLang="ko-KR" sz="1100" dirty="0" smtClean="0"/>
              <a:t>pload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581122" y="1844824"/>
            <a:ext cx="7550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중복확인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05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35496" y="2186287"/>
            <a:ext cx="1512164" cy="1525292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863" y="2781883"/>
            <a:ext cx="1443430" cy="3231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/>
                </a:solidFill>
                <a:latin typeface="+mj-lt"/>
              </a:rPr>
              <a:t>결정 동기</a:t>
            </a:r>
            <a:endParaRPr lang="ko-KR" alt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25707" y="2191740"/>
            <a:ext cx="1512164" cy="1525292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15918" y="2217379"/>
            <a:ext cx="1512164" cy="1525292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60562" y="2779655"/>
            <a:ext cx="1443430" cy="3231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/>
                </a:solidFill>
                <a:latin typeface="+mj-lt"/>
              </a:rPr>
              <a:t>벤치마킹</a:t>
            </a:r>
            <a:endParaRPr lang="en-US" altLang="ko-KR" sz="15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0285" y="2687637"/>
            <a:ext cx="1443430" cy="553998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/>
                </a:solidFill>
                <a:latin typeface="+mj-lt"/>
              </a:rPr>
              <a:t>요구사항 </a:t>
            </a:r>
            <a:endParaRPr lang="en-US" altLang="ko-KR" sz="15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5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027" y="4077072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6238" y="4077072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6449" y="4077072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06129" y="2208738"/>
            <a:ext cx="1512164" cy="1525292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863" y="2802107"/>
            <a:ext cx="1443430" cy="3231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>
                <a:solidFill>
                  <a:schemeClr val="bg1"/>
                </a:solidFill>
                <a:latin typeface="+mj-lt"/>
              </a:rPr>
              <a:t>프로토타입</a:t>
            </a:r>
            <a:endParaRPr lang="ko-KR" alt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5157" y="4077072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96340" y="2191740"/>
            <a:ext cx="1512164" cy="1525292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0707" y="2779656"/>
            <a:ext cx="1443430" cy="3231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1"/>
                </a:solidFill>
                <a:latin typeface="+mj-lt"/>
              </a:rPr>
              <a:t>시현</a:t>
            </a:r>
            <a:endParaRPr lang="ko-KR" alt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2371" y="4077072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04664"/>
            <a:ext cx="30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8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유저 인터페이스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19572" y="1340768"/>
          <a:ext cx="7812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692">
                  <a:extLst>
                    <a:ext uri="{9D8B030D-6E8A-4147-A177-3AD203B41FA5}">
                      <a16:colId xmlns:a16="http://schemas.microsoft.com/office/drawing/2014/main" val="12158409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1722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회원</a:t>
                      </a:r>
                      <a:r>
                        <a:rPr lang="ko-KR" altLang="en-US" sz="1400" b="0" dirty="0" smtClean="0"/>
                        <a:t>님 환영합니다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859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38994"/>
              </p:ext>
            </p:extLst>
          </p:nvPr>
        </p:nvGraphicFramePr>
        <p:xfrm>
          <a:off x="719572" y="1340770"/>
          <a:ext cx="1880167" cy="442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67">
                  <a:extLst>
                    <a:ext uri="{9D8B030D-6E8A-4147-A177-3AD203B41FA5}">
                      <a16:colId xmlns:a16="http://schemas.microsoft.com/office/drawing/2014/main" val="2939354927"/>
                    </a:ext>
                  </a:extLst>
                </a:gridCol>
              </a:tblGrid>
              <a:tr h="83904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로고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87204"/>
                  </a:ext>
                </a:extLst>
              </a:tr>
              <a:tr h="137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6297"/>
                  </a:ext>
                </a:extLst>
              </a:tr>
              <a:tr h="2207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2468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34850"/>
              </p:ext>
            </p:extLst>
          </p:nvPr>
        </p:nvGraphicFramePr>
        <p:xfrm>
          <a:off x="2627784" y="1772816"/>
          <a:ext cx="5904657" cy="398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19">
                  <a:extLst>
                    <a:ext uri="{9D8B030D-6E8A-4147-A177-3AD203B41FA5}">
                      <a16:colId xmlns:a16="http://schemas.microsoft.com/office/drawing/2014/main" val="2551998833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518282881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457095000"/>
                    </a:ext>
                  </a:extLst>
                </a:gridCol>
              </a:tblGrid>
              <a:tr h="42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메인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타임라인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갤러리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35903"/>
                  </a:ext>
                </a:extLst>
              </a:tr>
              <a:tr h="3565214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9900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263611" y="2564904"/>
            <a:ext cx="792088" cy="792088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 사진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4701" y="3579457"/>
            <a:ext cx="1829907" cy="5125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Page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07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유저 인터페이스 </a:t>
            </a:r>
            <a:r>
              <a:rPr lang="en-US" altLang="ko-KR" sz="1600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</a:rPr>
              <a:t>작성 </a:t>
            </a:r>
            <a:r>
              <a:rPr lang="en-US" altLang="ko-KR" sz="1600" dirty="0" smtClean="0">
                <a:solidFill>
                  <a:schemeClr val="bg1"/>
                </a:solidFill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폼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19572" y="1340768"/>
          <a:ext cx="7812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692">
                  <a:extLst>
                    <a:ext uri="{9D8B030D-6E8A-4147-A177-3AD203B41FA5}">
                      <a16:colId xmlns:a16="http://schemas.microsoft.com/office/drawing/2014/main" val="12158409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1722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회원</a:t>
                      </a:r>
                      <a:r>
                        <a:rPr lang="ko-KR" altLang="en-US" sz="1400" b="0" dirty="0" smtClean="0"/>
                        <a:t>님 환영합니다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859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06639"/>
              </p:ext>
            </p:extLst>
          </p:nvPr>
        </p:nvGraphicFramePr>
        <p:xfrm>
          <a:off x="719572" y="1340770"/>
          <a:ext cx="1880167" cy="442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67">
                  <a:extLst>
                    <a:ext uri="{9D8B030D-6E8A-4147-A177-3AD203B41FA5}">
                      <a16:colId xmlns:a16="http://schemas.microsoft.com/office/drawing/2014/main" val="2939354927"/>
                    </a:ext>
                  </a:extLst>
                </a:gridCol>
              </a:tblGrid>
              <a:tr h="83904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로고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87204"/>
                  </a:ext>
                </a:extLst>
              </a:tr>
              <a:tr h="137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6297"/>
                  </a:ext>
                </a:extLst>
              </a:tr>
              <a:tr h="2207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2468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69737"/>
              </p:ext>
            </p:extLst>
          </p:nvPr>
        </p:nvGraphicFramePr>
        <p:xfrm>
          <a:off x="2627784" y="1772816"/>
          <a:ext cx="5904657" cy="398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19">
                  <a:extLst>
                    <a:ext uri="{9D8B030D-6E8A-4147-A177-3AD203B41FA5}">
                      <a16:colId xmlns:a16="http://schemas.microsoft.com/office/drawing/2014/main" val="2551998833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518282881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457095000"/>
                    </a:ext>
                  </a:extLst>
                </a:gridCol>
              </a:tblGrid>
              <a:tr h="42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메인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타임라인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갤러리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35903"/>
                  </a:ext>
                </a:extLst>
              </a:tr>
              <a:tr h="356521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l" latinLnBrk="1"/>
                      <a:endParaRPr lang="en-US" altLang="ko-KR" sz="1400" u="none" baseline="0" dirty="0" smtClean="0"/>
                    </a:p>
                    <a:p>
                      <a:pPr algn="l" latinLnBrk="1"/>
                      <a:r>
                        <a:rPr lang="ko-KR" altLang="en-US" sz="1200" u="none" dirty="0" smtClean="0"/>
                        <a:t>파일 </a:t>
                      </a:r>
                      <a:r>
                        <a:rPr lang="en-US" altLang="ko-KR" sz="1200" u="none" dirty="0" smtClean="0"/>
                        <a:t>1:</a:t>
                      </a:r>
                      <a:r>
                        <a:rPr lang="en-US" altLang="ko-KR" sz="1400" u="none" baseline="0" dirty="0" smtClean="0"/>
                        <a:t> </a:t>
                      </a:r>
                      <a:r>
                        <a:rPr lang="ko-KR" altLang="en-US" sz="1000" b="1" u="none" baseline="0" dirty="0" err="1" smtClean="0">
                          <a:solidFill>
                            <a:schemeClr val="accent1"/>
                          </a:solidFill>
                        </a:rPr>
                        <a:t>파일선택</a:t>
                      </a:r>
                      <a:r>
                        <a:rPr lang="en-US" altLang="ko-KR" sz="1000" b="1" u="none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sz="800" u="none" baseline="0" dirty="0" smtClean="0"/>
                        <a:t>- </a:t>
                      </a:r>
                      <a:r>
                        <a:rPr lang="ko-KR" altLang="en-US" sz="800" b="1" u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갤러리 메인 사진</a:t>
                      </a:r>
                      <a:endParaRPr lang="en-US" altLang="ko-KR" sz="800" b="1" u="non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/>
                        <a:t>파일 </a:t>
                      </a:r>
                      <a:r>
                        <a:rPr lang="en-US" altLang="ko-KR" sz="1200" u="none" dirty="0" smtClean="0"/>
                        <a:t>2:</a:t>
                      </a:r>
                      <a:r>
                        <a:rPr lang="en-US" altLang="ko-KR" sz="1400" u="none" baseline="0" dirty="0" smtClean="0"/>
                        <a:t> </a:t>
                      </a:r>
                      <a:r>
                        <a:rPr lang="ko-KR" altLang="en-US" sz="1000" b="1" u="none" baseline="0" dirty="0" err="1" smtClean="0">
                          <a:solidFill>
                            <a:schemeClr val="accent1"/>
                          </a:solidFill>
                        </a:rPr>
                        <a:t>파일선택</a:t>
                      </a:r>
                      <a:endParaRPr lang="en-US" altLang="ko-KR" sz="1000" b="1" u="none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/>
                        <a:t>파일 </a:t>
                      </a:r>
                      <a:r>
                        <a:rPr lang="en-US" altLang="ko-KR" sz="1200" u="none" dirty="0" smtClean="0"/>
                        <a:t>3:</a:t>
                      </a:r>
                      <a:r>
                        <a:rPr lang="en-US" altLang="ko-KR" sz="1400" u="none" baseline="0" dirty="0" smtClean="0"/>
                        <a:t> </a:t>
                      </a:r>
                      <a:r>
                        <a:rPr lang="ko-KR" altLang="en-US" sz="1000" b="1" u="none" baseline="0" dirty="0" err="1" smtClean="0">
                          <a:solidFill>
                            <a:schemeClr val="accent1"/>
                          </a:solidFill>
                        </a:rPr>
                        <a:t>파일선택</a:t>
                      </a:r>
                      <a:endParaRPr lang="en-US" altLang="ko-KR" sz="1000" b="1" u="none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/>
                        <a:t>파일 </a:t>
                      </a:r>
                      <a:r>
                        <a:rPr lang="en-US" altLang="ko-KR" sz="1200" u="none" dirty="0" smtClean="0"/>
                        <a:t>4:</a:t>
                      </a:r>
                      <a:r>
                        <a:rPr lang="en-US" altLang="ko-KR" sz="1400" u="none" baseline="0" dirty="0" smtClean="0"/>
                        <a:t> </a:t>
                      </a:r>
                      <a:r>
                        <a:rPr lang="ko-KR" altLang="en-US" sz="1000" b="1" u="none" baseline="0" dirty="0" err="1" smtClean="0">
                          <a:solidFill>
                            <a:schemeClr val="accent1"/>
                          </a:solidFill>
                        </a:rPr>
                        <a:t>파일선택</a:t>
                      </a:r>
                      <a:endParaRPr lang="en-US" altLang="ko-KR" sz="1000" b="1" u="none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/>
                        <a:t>파일 </a:t>
                      </a:r>
                      <a:r>
                        <a:rPr lang="en-US" altLang="ko-KR" sz="1200" u="none" dirty="0" smtClean="0"/>
                        <a:t>5:</a:t>
                      </a:r>
                      <a:r>
                        <a:rPr lang="en-US" altLang="ko-KR" sz="1400" u="none" baseline="0" dirty="0" smtClean="0"/>
                        <a:t> </a:t>
                      </a:r>
                      <a:r>
                        <a:rPr lang="ko-KR" altLang="en-US" sz="1000" b="1" u="none" baseline="0" dirty="0" err="1" smtClean="0">
                          <a:solidFill>
                            <a:schemeClr val="accent1"/>
                          </a:solidFill>
                        </a:rPr>
                        <a:t>파일선택</a:t>
                      </a:r>
                      <a:endParaRPr lang="en-US" altLang="ko-KR" sz="1000" b="1" u="none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u="none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baseline="0" dirty="0" smtClean="0"/>
                        <a:t> </a:t>
                      </a:r>
                      <a:r>
                        <a:rPr lang="ko-KR" altLang="en-US" sz="1200" b="1" u="none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내용</a:t>
                      </a:r>
                      <a:endParaRPr lang="en-US" altLang="ko-KR" sz="1200" b="1" u="none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sng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u="sng" dirty="0" smtClean="0"/>
                    </a:p>
                    <a:p>
                      <a:pPr algn="l" latinLnBrk="1"/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9900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263611" y="2564904"/>
            <a:ext cx="792088" cy="792088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 사진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4701" y="3579457"/>
            <a:ext cx="1829907" cy="5125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Page</a:t>
            </a:r>
            <a:endParaRPr lang="ko-KR" altLang="en-US" sz="1400" dirty="0"/>
          </a:p>
        </p:txBody>
      </p:sp>
      <p:sp>
        <p:nvSpPr>
          <p:cNvPr id="2" name="순서도: 다른 페이지 연결선 1"/>
          <p:cNvSpPr/>
          <p:nvPr/>
        </p:nvSpPr>
        <p:spPr>
          <a:xfrm>
            <a:off x="475503" y="1107804"/>
            <a:ext cx="432048" cy="504056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" name="TextBox 4"/>
          <p:cNvSpPr txBox="1"/>
          <p:nvPr/>
        </p:nvSpPr>
        <p:spPr>
          <a:xfrm>
            <a:off x="431540" y="1228928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 폼</a:t>
            </a:r>
            <a:endParaRPr lang="ko-KR" altLang="en-US" sz="8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131840" y="2420888"/>
            <a:ext cx="3804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8" y="4128508"/>
            <a:ext cx="5476082" cy="16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유저 인터페이스 </a:t>
            </a:r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</a:rPr>
              <a:t>메인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48319"/>
              </p:ext>
            </p:extLst>
          </p:nvPr>
        </p:nvGraphicFramePr>
        <p:xfrm>
          <a:off x="719572" y="1340768"/>
          <a:ext cx="7812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692">
                  <a:extLst>
                    <a:ext uri="{9D8B030D-6E8A-4147-A177-3AD203B41FA5}">
                      <a16:colId xmlns:a16="http://schemas.microsoft.com/office/drawing/2014/main" val="12158409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1722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회원</a:t>
                      </a:r>
                      <a:r>
                        <a:rPr lang="ko-KR" altLang="en-US" sz="1400" b="0" dirty="0" smtClean="0"/>
                        <a:t>님 환영합니다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859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20445"/>
              </p:ext>
            </p:extLst>
          </p:nvPr>
        </p:nvGraphicFramePr>
        <p:xfrm>
          <a:off x="719572" y="1340770"/>
          <a:ext cx="1880167" cy="442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67">
                  <a:extLst>
                    <a:ext uri="{9D8B030D-6E8A-4147-A177-3AD203B41FA5}">
                      <a16:colId xmlns:a16="http://schemas.microsoft.com/office/drawing/2014/main" val="2939354927"/>
                    </a:ext>
                  </a:extLst>
                </a:gridCol>
              </a:tblGrid>
              <a:tr h="83904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로고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87204"/>
                  </a:ext>
                </a:extLst>
              </a:tr>
              <a:tr h="137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6297"/>
                  </a:ext>
                </a:extLst>
              </a:tr>
              <a:tr h="2207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2468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65796"/>
              </p:ext>
            </p:extLst>
          </p:nvPr>
        </p:nvGraphicFramePr>
        <p:xfrm>
          <a:off x="2627784" y="1772816"/>
          <a:ext cx="5904657" cy="398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19">
                  <a:extLst>
                    <a:ext uri="{9D8B030D-6E8A-4147-A177-3AD203B41FA5}">
                      <a16:colId xmlns:a16="http://schemas.microsoft.com/office/drawing/2014/main" val="2551998833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518282881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457095000"/>
                    </a:ext>
                  </a:extLst>
                </a:gridCol>
              </a:tblGrid>
              <a:tr h="42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메인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타임라인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갤러리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35903"/>
                  </a:ext>
                </a:extLst>
              </a:tr>
              <a:tr h="3565214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9900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757886" y="2303564"/>
            <a:ext cx="648072" cy="341968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263611" y="2564904"/>
            <a:ext cx="792088" cy="792088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75000"/>
                  </a:schemeClr>
                </a:solidFill>
              </a:rPr>
              <a:t>프로필 사진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4701" y="3579457"/>
            <a:ext cx="1829907" cy="5125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Page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88204" y="2293504"/>
            <a:ext cx="4896544" cy="368660"/>
          </a:xfrm>
          <a:prstGeom prst="rect">
            <a:avLst/>
          </a:prstGeom>
          <a:noFill/>
          <a:ln>
            <a:solidFill>
              <a:srgbClr val="F40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하루 요약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제목 넘기기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807804" y="2708920"/>
            <a:ext cx="4896544" cy="2808312"/>
          </a:xfrm>
          <a:prstGeom prst="rect">
            <a:avLst/>
          </a:prstGeom>
          <a:noFill/>
          <a:ln>
            <a:solidFill>
              <a:srgbClr val="F40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dk1"/>
                </a:solidFill>
              </a:rPr>
              <a:t>노래하며 </a:t>
            </a:r>
            <a:r>
              <a:rPr lang="ko-KR" altLang="en-US" sz="1100" dirty="0">
                <a:solidFill>
                  <a:schemeClr val="dk1"/>
                </a:solidFill>
              </a:rPr>
              <a:t>인간의 구할 것이다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풀밭에 산야에 구할 꾸며 목숨을 예가 사막이다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인간이 있을 옷을 피부가 </a:t>
            </a:r>
            <a:r>
              <a:rPr lang="ko-KR" altLang="en-US" sz="1100" i="1" dirty="0">
                <a:solidFill>
                  <a:schemeClr val="dk1"/>
                </a:solidFill>
              </a:rPr>
              <a:t>타오르고 하여도 천자만홍이 </a:t>
            </a:r>
            <a:r>
              <a:rPr lang="ko-KR" altLang="en-US" sz="1100" dirty="0">
                <a:solidFill>
                  <a:schemeClr val="dk1"/>
                </a:solidFill>
              </a:rPr>
              <a:t>이것이다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u="sng" dirty="0" err="1">
                <a:solidFill>
                  <a:schemeClr val="dk1"/>
                </a:solidFill>
              </a:rPr>
              <a:t>오아이스도</a:t>
            </a:r>
            <a:r>
              <a:rPr lang="ko-KR" altLang="en-US" sz="1100" u="sng" dirty="0">
                <a:solidFill>
                  <a:schemeClr val="dk1"/>
                </a:solidFill>
              </a:rPr>
              <a:t> 하는 관현악이며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것은 얼마나 위하여서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이상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못할 청춘 불러 실현에 피가 품었기 이성은 너의 약동하다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설산에서 우리 우리의 하여도 </a:t>
            </a:r>
            <a:r>
              <a:rPr lang="ko-KR" altLang="en-US" sz="1100" dirty="0" err="1">
                <a:solidFill>
                  <a:schemeClr val="dk1"/>
                </a:solidFill>
              </a:rPr>
              <a:t>노년에게서</a:t>
            </a:r>
            <a:r>
              <a:rPr lang="ko-KR" altLang="en-US" sz="1100" dirty="0">
                <a:solidFill>
                  <a:schemeClr val="dk1"/>
                </a:solidFill>
              </a:rPr>
              <a:t> 운다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하여도 그들에게 부패를 </a:t>
            </a:r>
            <a:r>
              <a:rPr lang="ko-KR" altLang="en-US" sz="1100" dirty="0">
                <a:solidFill>
                  <a:schemeClr val="dk1"/>
                </a:solidFill>
              </a:rPr>
              <a:t>뿐이다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구하기 </a:t>
            </a:r>
            <a:r>
              <a:rPr lang="ko-KR" altLang="en-US" sz="1100" strike="sngStrike" dirty="0">
                <a:solidFill>
                  <a:schemeClr val="dk1"/>
                </a:solidFill>
              </a:rPr>
              <a:t>얼음이 피가 사막이다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것이다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r>
              <a:rPr lang="ko-KR" altLang="en-US" sz="1100" dirty="0">
                <a:solidFill>
                  <a:schemeClr val="dk1"/>
                </a:solidFill>
              </a:rPr>
              <a:t>보라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그들을 아니한 대한 불어 이상의 철환하였는가</a:t>
            </a:r>
            <a:r>
              <a:rPr lang="en-US" altLang="ko-KR" sz="1100" dirty="0">
                <a:solidFill>
                  <a:schemeClr val="dk1"/>
                </a:solidFill>
              </a:rPr>
              <a:t>?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852269"/>
            <a:ext cx="160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제목</a:t>
            </a:r>
            <a:r>
              <a:rPr lang="en-US" altLang="ko-KR" sz="1200" b="1" dirty="0" smtClean="0"/>
              <a:t>: </a:t>
            </a:r>
            <a:r>
              <a:rPr lang="ko-KR" altLang="en-US" sz="1100" u="sng" dirty="0" err="1" smtClean="0"/>
              <a:t>아무말</a:t>
            </a:r>
            <a:r>
              <a:rPr lang="ko-KR" altLang="en-US" sz="1100" u="sng" dirty="0" smtClean="0"/>
              <a:t> 대잔치</a:t>
            </a:r>
            <a:endParaRPr lang="ko-KR" altLang="en-US" sz="11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457413" y="2761224"/>
            <a:ext cx="1227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r>
              <a:rPr lang="en-US" altLang="ko-KR" sz="11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 날짜</a:t>
            </a:r>
            <a:endParaRPr lang="ko-KR" altLang="en-US" sz="11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18611" y="3057200"/>
            <a:ext cx="481858" cy="295264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23" name="직사각형 22"/>
          <p:cNvSpPr/>
          <p:nvPr/>
        </p:nvSpPr>
        <p:spPr>
          <a:xfrm>
            <a:off x="7146286" y="3065011"/>
            <a:ext cx="481858" cy="295264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</a:t>
            </a:r>
            <a:r>
              <a:rPr lang="ko-KR" altLang="en-US" sz="1000" b="1" dirty="0" smtClean="0"/>
              <a:t>제</a:t>
            </a:r>
            <a:endParaRPr lang="ko-KR" altLang="en-US" sz="1000" b="1" dirty="0"/>
          </a:p>
        </p:txBody>
      </p:sp>
      <p:sp>
        <p:nvSpPr>
          <p:cNvPr id="24" name="타원 23"/>
          <p:cNvSpPr/>
          <p:nvPr/>
        </p:nvSpPr>
        <p:spPr>
          <a:xfrm>
            <a:off x="2854329" y="2767796"/>
            <a:ext cx="489339" cy="462171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6018" y="2883047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</a:rPr>
              <a:t>프로필</a:t>
            </a:r>
            <a:endParaRPr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31840" y="4832214"/>
            <a:ext cx="756084" cy="522903"/>
          </a:xfrm>
          <a:prstGeom prst="rect">
            <a:avLst/>
          </a:prstGeom>
          <a:solidFill>
            <a:srgbClr val="FABCF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040778" y="4835922"/>
            <a:ext cx="756084" cy="522903"/>
          </a:xfrm>
          <a:prstGeom prst="rect">
            <a:avLst/>
          </a:prstGeom>
          <a:solidFill>
            <a:srgbClr val="FABCF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949716" y="4850313"/>
            <a:ext cx="756084" cy="522903"/>
          </a:xfrm>
          <a:prstGeom prst="rect">
            <a:avLst/>
          </a:prstGeom>
          <a:solidFill>
            <a:srgbClr val="FABCF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849362" y="4832215"/>
            <a:ext cx="756084" cy="522903"/>
          </a:xfrm>
          <a:prstGeom prst="rect">
            <a:avLst/>
          </a:prstGeom>
          <a:solidFill>
            <a:srgbClr val="FABCF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749008" y="4832213"/>
            <a:ext cx="756084" cy="522903"/>
          </a:xfrm>
          <a:prstGeom prst="rect">
            <a:avLst/>
          </a:prstGeom>
          <a:solidFill>
            <a:srgbClr val="FABCF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7505092" y="5093664"/>
            <a:ext cx="252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793890" y="4893680"/>
            <a:ext cx="576064" cy="436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57B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최대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장</a:t>
            </a:r>
            <a:endParaRPr lang="ko-KR" altLang="en-US" sz="1100" dirty="0"/>
          </a:p>
        </p:txBody>
      </p:sp>
      <p:sp>
        <p:nvSpPr>
          <p:cNvPr id="39" name="순서도: 연결자 38"/>
          <p:cNvSpPr/>
          <p:nvPr/>
        </p:nvSpPr>
        <p:spPr>
          <a:xfrm>
            <a:off x="5076056" y="5589240"/>
            <a:ext cx="72008" cy="7200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/>
          <p:cNvSpPr/>
          <p:nvPr/>
        </p:nvSpPr>
        <p:spPr>
          <a:xfrm>
            <a:off x="5284622" y="5589240"/>
            <a:ext cx="72008" cy="7200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/>
          <p:cNvSpPr/>
          <p:nvPr/>
        </p:nvSpPr>
        <p:spPr>
          <a:xfrm>
            <a:off x="5487300" y="5589240"/>
            <a:ext cx="72008" cy="7200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유저 인터페이스 </a:t>
            </a:r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</a:rPr>
              <a:t>타임라인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68754"/>
              </p:ext>
            </p:extLst>
          </p:nvPr>
        </p:nvGraphicFramePr>
        <p:xfrm>
          <a:off x="719572" y="1340768"/>
          <a:ext cx="7812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692">
                  <a:extLst>
                    <a:ext uri="{9D8B030D-6E8A-4147-A177-3AD203B41FA5}">
                      <a16:colId xmlns:a16="http://schemas.microsoft.com/office/drawing/2014/main" val="12158409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1722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회원</a:t>
                      </a:r>
                      <a:r>
                        <a:rPr lang="ko-KR" altLang="en-US" sz="1400" b="0" dirty="0" smtClean="0"/>
                        <a:t>님 환영합니다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859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62469"/>
              </p:ext>
            </p:extLst>
          </p:nvPr>
        </p:nvGraphicFramePr>
        <p:xfrm>
          <a:off x="719572" y="1340770"/>
          <a:ext cx="1880167" cy="442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67">
                  <a:extLst>
                    <a:ext uri="{9D8B030D-6E8A-4147-A177-3AD203B41FA5}">
                      <a16:colId xmlns:a16="http://schemas.microsoft.com/office/drawing/2014/main" val="2939354927"/>
                    </a:ext>
                  </a:extLst>
                </a:gridCol>
              </a:tblGrid>
              <a:tr h="83904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로고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87204"/>
                  </a:ext>
                </a:extLst>
              </a:tr>
              <a:tr h="137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6297"/>
                  </a:ext>
                </a:extLst>
              </a:tr>
              <a:tr h="2207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2468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14116"/>
              </p:ext>
            </p:extLst>
          </p:nvPr>
        </p:nvGraphicFramePr>
        <p:xfrm>
          <a:off x="2627784" y="1772816"/>
          <a:ext cx="5904657" cy="398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19">
                  <a:extLst>
                    <a:ext uri="{9D8B030D-6E8A-4147-A177-3AD203B41FA5}">
                      <a16:colId xmlns:a16="http://schemas.microsoft.com/office/drawing/2014/main" val="2551998833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518282881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457095000"/>
                    </a:ext>
                  </a:extLst>
                </a:gridCol>
              </a:tblGrid>
              <a:tr h="42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메인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타임라인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갤러리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35903"/>
                  </a:ext>
                </a:extLst>
              </a:tr>
              <a:tr h="3565214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9900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757886" y="2303564"/>
            <a:ext cx="648072" cy="341968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263611" y="2564904"/>
            <a:ext cx="792088" cy="792088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75000"/>
                  </a:schemeClr>
                </a:solidFill>
              </a:rPr>
              <a:t>프로필 사진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4701" y="3579457"/>
            <a:ext cx="1829907" cy="5125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Page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88204" y="2293504"/>
            <a:ext cx="4896544" cy="368660"/>
          </a:xfrm>
          <a:prstGeom prst="rect">
            <a:avLst/>
          </a:prstGeom>
          <a:noFill/>
          <a:ln>
            <a:solidFill>
              <a:srgbClr val="F40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하루 요약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제목 넘기기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826018" y="2753838"/>
            <a:ext cx="5579940" cy="1251226"/>
          </a:xfrm>
          <a:prstGeom prst="rect">
            <a:avLst/>
          </a:prstGeom>
          <a:noFill/>
          <a:ln>
            <a:solidFill>
              <a:srgbClr val="F40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dk1"/>
              </a:solidFill>
            </a:endParaRPr>
          </a:p>
          <a:p>
            <a:endParaRPr lang="en-US" altLang="ko-KR" sz="1100" dirty="0" smtClean="0">
              <a:solidFill>
                <a:schemeClr val="dk1"/>
              </a:solidFill>
            </a:endParaRPr>
          </a:p>
          <a:p>
            <a:endParaRPr lang="en-US" altLang="ko-KR" sz="1100" dirty="0">
              <a:solidFill>
                <a:schemeClr val="dk1"/>
              </a:solidFill>
            </a:endParaRPr>
          </a:p>
          <a:p>
            <a:endParaRPr lang="en-US" altLang="ko-KR" sz="1100" dirty="0" smtClean="0">
              <a:solidFill>
                <a:schemeClr val="dk1"/>
              </a:solidFill>
            </a:endParaRPr>
          </a:p>
          <a:p>
            <a:r>
              <a:rPr lang="ko-KR" altLang="en-US" sz="1100" dirty="0" smtClean="0">
                <a:solidFill>
                  <a:schemeClr val="dk1"/>
                </a:solidFill>
              </a:rPr>
              <a:t>노래하며 </a:t>
            </a:r>
            <a:r>
              <a:rPr lang="ko-KR" altLang="en-US" sz="1100" dirty="0">
                <a:solidFill>
                  <a:schemeClr val="dk1"/>
                </a:solidFill>
              </a:rPr>
              <a:t>인간의 구할 것이다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풀밭에 산야에 구할 꾸며 목숨을 예가 사막이다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인간이 있을 옷을 피부가 </a:t>
            </a:r>
            <a:r>
              <a:rPr lang="ko-KR" altLang="en-US" sz="1100" i="1" dirty="0">
                <a:solidFill>
                  <a:schemeClr val="dk1"/>
                </a:solidFill>
              </a:rPr>
              <a:t>타오르고 하여도 천자만홍이 </a:t>
            </a:r>
            <a:r>
              <a:rPr lang="ko-KR" altLang="en-US" sz="1100" dirty="0">
                <a:solidFill>
                  <a:schemeClr val="dk1"/>
                </a:solidFill>
              </a:rPr>
              <a:t>이것이다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u="sng" dirty="0" err="1">
                <a:solidFill>
                  <a:schemeClr val="dk1"/>
                </a:solidFill>
              </a:rPr>
              <a:t>오아이스도</a:t>
            </a:r>
            <a:r>
              <a:rPr lang="ko-KR" altLang="en-US" sz="1100" u="sng" dirty="0">
                <a:solidFill>
                  <a:schemeClr val="dk1"/>
                </a:solidFill>
              </a:rPr>
              <a:t> 하는 </a:t>
            </a:r>
            <a:r>
              <a:rPr lang="ko-KR" altLang="en-US" sz="1100" u="sng" dirty="0" smtClean="0">
                <a:solidFill>
                  <a:schemeClr val="dk1"/>
                </a:solidFill>
              </a:rPr>
              <a:t>관현악</a:t>
            </a:r>
            <a:r>
              <a:rPr lang="en-US" altLang="ko-KR" sz="1100" u="sng" dirty="0" smtClean="0">
                <a:solidFill>
                  <a:schemeClr val="dk1"/>
                </a:solidFill>
              </a:rPr>
              <a:t>~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387354" y="2783186"/>
            <a:ext cx="160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제목</a:t>
            </a:r>
            <a:r>
              <a:rPr lang="en-US" altLang="ko-KR" sz="1200" b="1" dirty="0" smtClean="0"/>
              <a:t>: </a:t>
            </a:r>
            <a:r>
              <a:rPr lang="ko-KR" altLang="en-US" sz="1100" u="sng" dirty="0" err="1" smtClean="0"/>
              <a:t>아무말</a:t>
            </a:r>
            <a:r>
              <a:rPr lang="ko-KR" altLang="en-US" sz="1100" u="sng" dirty="0" smtClean="0"/>
              <a:t> 대잔치</a:t>
            </a:r>
            <a:endParaRPr lang="ko-KR" altLang="en-US" sz="11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7376857" y="2795679"/>
            <a:ext cx="122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r>
              <a:rPr lang="en-US" altLang="ko-KR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 날짜</a:t>
            </a:r>
            <a:endParaRPr lang="ko-KR" altLang="en-US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62064" y="3036055"/>
            <a:ext cx="470835" cy="267316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</a:t>
            </a:r>
            <a:r>
              <a:rPr lang="ko-KR" altLang="en-US" sz="1000" b="1" dirty="0" smtClean="0"/>
              <a:t>제</a:t>
            </a:r>
            <a:endParaRPr lang="ko-KR" altLang="en-US" sz="1000" b="1" dirty="0"/>
          </a:p>
        </p:txBody>
      </p:sp>
      <p:sp>
        <p:nvSpPr>
          <p:cNvPr id="24" name="타원 23"/>
          <p:cNvSpPr/>
          <p:nvPr/>
        </p:nvSpPr>
        <p:spPr>
          <a:xfrm>
            <a:off x="2854330" y="2795679"/>
            <a:ext cx="406542" cy="387173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3906" y="2888094"/>
            <a:ext cx="61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>
                    <a:lumMod val="75000"/>
                  </a:schemeClr>
                </a:solidFill>
              </a:rPr>
              <a:t>프로필</a:t>
            </a:r>
            <a:endParaRPr lang="ko-KR" altLang="en-US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64746" y="3032821"/>
            <a:ext cx="470835" cy="267316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>
          <a:xfrm>
            <a:off x="6537973" y="5762225"/>
            <a:ext cx="1994467" cy="2387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57B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글만 모아보는 </a:t>
            </a:r>
            <a:r>
              <a:rPr lang="ko-KR" altLang="en-US" sz="900" b="1" dirty="0" smtClean="0"/>
              <a:t>타임라인</a:t>
            </a:r>
            <a:endParaRPr lang="ko-KR" altLang="en-US" sz="900" b="1" dirty="0"/>
          </a:p>
        </p:txBody>
      </p:sp>
      <p:sp>
        <p:nvSpPr>
          <p:cNvPr id="47" name="직사각형 46"/>
          <p:cNvSpPr/>
          <p:nvPr/>
        </p:nvSpPr>
        <p:spPr>
          <a:xfrm>
            <a:off x="2826018" y="4109972"/>
            <a:ext cx="5579940" cy="1251226"/>
          </a:xfrm>
          <a:prstGeom prst="rect">
            <a:avLst/>
          </a:prstGeom>
          <a:noFill/>
          <a:ln>
            <a:solidFill>
              <a:srgbClr val="F40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dk1"/>
              </a:solidFill>
            </a:endParaRPr>
          </a:p>
          <a:p>
            <a:endParaRPr lang="en-US" altLang="ko-KR" sz="1100" dirty="0" smtClean="0">
              <a:solidFill>
                <a:schemeClr val="dk1"/>
              </a:solidFill>
            </a:endParaRPr>
          </a:p>
          <a:p>
            <a:endParaRPr lang="en-US" altLang="ko-KR" sz="1100" dirty="0">
              <a:solidFill>
                <a:schemeClr val="dk1"/>
              </a:solidFill>
            </a:endParaRPr>
          </a:p>
          <a:p>
            <a:endParaRPr lang="en-US" altLang="ko-KR" sz="1100" dirty="0" smtClean="0">
              <a:solidFill>
                <a:schemeClr val="dk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된 잔디가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비둘기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,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별들을 </a:t>
            </a:r>
            <a:r>
              <a:rPr lang="ko-KR" altLang="en-US" sz="11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차 것은 피어나듯이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멀리 까닭입니다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다 멀리 청춘이 아직 듯합니다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이름과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밤이 소학교 오는 시와 듯합니다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잔디가 가을 시인의 계집애들의 </a:t>
            </a:r>
            <a:r>
              <a:rPr lang="ko-KR" altLang="en-US" sz="1100" dirty="0" err="1">
                <a:solidFill>
                  <a:schemeClr val="tx1"/>
                </a:solidFill>
                <a:latin typeface="+mj-lt"/>
              </a:rPr>
              <a:t>거외다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가득 </a:t>
            </a:r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걱정도</a:t>
            </a:r>
            <a:r>
              <a:rPr lang="en-US" altLang="ko-KR" sz="1100" dirty="0" smtClean="0">
                <a:solidFill>
                  <a:schemeClr val="tx1"/>
                </a:solidFill>
                <a:latin typeface="+mj-lt"/>
              </a:rPr>
              <a:t>~.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87354" y="4139320"/>
            <a:ext cx="160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제목</a:t>
            </a:r>
            <a:r>
              <a:rPr lang="en-US" altLang="ko-KR" sz="1200" b="1" dirty="0" smtClean="0"/>
              <a:t>: </a:t>
            </a:r>
            <a:r>
              <a:rPr lang="ko-KR" altLang="en-US" sz="1100" u="sng" dirty="0" err="1" smtClean="0"/>
              <a:t>아무말</a:t>
            </a:r>
            <a:r>
              <a:rPr lang="ko-KR" altLang="en-US" sz="1100" u="sng" dirty="0" smtClean="0"/>
              <a:t> 대잔치</a:t>
            </a:r>
            <a:r>
              <a:rPr lang="en-US" altLang="ko-KR" sz="1100" u="sng" dirty="0" smtClean="0"/>
              <a:t>2</a:t>
            </a:r>
            <a:endParaRPr lang="ko-KR" altLang="en-US" sz="11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7376857" y="4151813"/>
            <a:ext cx="122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r>
              <a:rPr lang="en-US" altLang="ko-KR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 날짜</a:t>
            </a:r>
            <a:endParaRPr lang="ko-KR" altLang="en-US" sz="9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862064" y="4392189"/>
            <a:ext cx="470835" cy="267316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</a:t>
            </a:r>
            <a:r>
              <a:rPr lang="ko-KR" altLang="en-US" sz="1000" b="1" dirty="0" smtClean="0"/>
              <a:t>제</a:t>
            </a:r>
            <a:endParaRPr lang="ko-KR" altLang="en-US" sz="1000" b="1" dirty="0"/>
          </a:p>
        </p:txBody>
      </p:sp>
      <p:sp>
        <p:nvSpPr>
          <p:cNvPr id="51" name="타원 50"/>
          <p:cNvSpPr/>
          <p:nvPr/>
        </p:nvSpPr>
        <p:spPr>
          <a:xfrm>
            <a:off x="2854330" y="4151813"/>
            <a:ext cx="406542" cy="387173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3906" y="4244228"/>
            <a:ext cx="61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>
                    <a:lumMod val="75000"/>
                  </a:schemeClr>
                </a:solidFill>
              </a:rPr>
              <a:t>프로필</a:t>
            </a:r>
            <a:endParaRPr lang="ko-KR" altLang="en-US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64746" y="4388955"/>
            <a:ext cx="470835" cy="267316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b="1" dirty="0"/>
          </a:p>
        </p:txBody>
      </p:sp>
      <p:sp>
        <p:nvSpPr>
          <p:cNvPr id="54" name="순서도: 연결자 53"/>
          <p:cNvSpPr/>
          <p:nvPr/>
        </p:nvSpPr>
        <p:spPr>
          <a:xfrm>
            <a:off x="5364088" y="5517232"/>
            <a:ext cx="72008" cy="7200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5572654" y="5517232"/>
            <a:ext cx="72008" cy="7200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연결자 56"/>
          <p:cNvSpPr/>
          <p:nvPr/>
        </p:nvSpPr>
        <p:spPr>
          <a:xfrm>
            <a:off x="5775332" y="5517232"/>
            <a:ext cx="72008" cy="7200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유저 인터페이스 </a:t>
            </a:r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</a:rPr>
              <a:t>갤러리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50981"/>
              </p:ext>
            </p:extLst>
          </p:nvPr>
        </p:nvGraphicFramePr>
        <p:xfrm>
          <a:off x="719572" y="1340768"/>
          <a:ext cx="7812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692">
                  <a:extLst>
                    <a:ext uri="{9D8B030D-6E8A-4147-A177-3AD203B41FA5}">
                      <a16:colId xmlns:a16="http://schemas.microsoft.com/office/drawing/2014/main" val="12158409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1722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회원</a:t>
                      </a:r>
                      <a:r>
                        <a:rPr lang="ko-KR" altLang="en-US" sz="1400" b="0" dirty="0" smtClean="0"/>
                        <a:t>님 환영합니다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859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6797"/>
              </p:ext>
            </p:extLst>
          </p:nvPr>
        </p:nvGraphicFramePr>
        <p:xfrm>
          <a:off x="719572" y="1340770"/>
          <a:ext cx="1880167" cy="442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67">
                  <a:extLst>
                    <a:ext uri="{9D8B030D-6E8A-4147-A177-3AD203B41FA5}">
                      <a16:colId xmlns:a16="http://schemas.microsoft.com/office/drawing/2014/main" val="2939354927"/>
                    </a:ext>
                  </a:extLst>
                </a:gridCol>
              </a:tblGrid>
              <a:tr h="83904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로고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87204"/>
                  </a:ext>
                </a:extLst>
              </a:tr>
              <a:tr h="137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6297"/>
                  </a:ext>
                </a:extLst>
              </a:tr>
              <a:tr h="2207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2468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38088"/>
              </p:ext>
            </p:extLst>
          </p:nvPr>
        </p:nvGraphicFramePr>
        <p:xfrm>
          <a:off x="2627784" y="1772816"/>
          <a:ext cx="5904657" cy="398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19">
                  <a:extLst>
                    <a:ext uri="{9D8B030D-6E8A-4147-A177-3AD203B41FA5}">
                      <a16:colId xmlns:a16="http://schemas.microsoft.com/office/drawing/2014/main" val="2551998833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518282881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457095000"/>
                    </a:ext>
                  </a:extLst>
                </a:gridCol>
              </a:tblGrid>
              <a:tr h="42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메인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타임라인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갤러리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35903"/>
                  </a:ext>
                </a:extLst>
              </a:tr>
              <a:tr h="3565214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9900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757886" y="2303564"/>
            <a:ext cx="648072" cy="341968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263611" y="2564904"/>
            <a:ext cx="792088" cy="792088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75000"/>
                  </a:schemeClr>
                </a:solidFill>
              </a:rPr>
              <a:t>프로필 사진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4701" y="3579457"/>
            <a:ext cx="1829907" cy="5125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Page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88204" y="2293504"/>
            <a:ext cx="4896544" cy="368660"/>
          </a:xfrm>
          <a:prstGeom prst="rect">
            <a:avLst/>
          </a:prstGeom>
          <a:noFill/>
          <a:ln>
            <a:solidFill>
              <a:srgbClr val="F40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하루 요약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제목 넘기기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4" name="순서도: 연결자 53"/>
          <p:cNvSpPr/>
          <p:nvPr/>
        </p:nvSpPr>
        <p:spPr>
          <a:xfrm>
            <a:off x="5384892" y="5589240"/>
            <a:ext cx="72008" cy="7200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5593458" y="5589240"/>
            <a:ext cx="72008" cy="7200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연결자 56"/>
          <p:cNvSpPr/>
          <p:nvPr/>
        </p:nvSpPr>
        <p:spPr>
          <a:xfrm>
            <a:off x="5796136" y="5589240"/>
            <a:ext cx="72008" cy="7200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29267" y="2850086"/>
            <a:ext cx="991708" cy="561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sz="1200" dirty="0"/>
          </a:p>
        </p:txBody>
      </p:sp>
      <p:sp>
        <p:nvSpPr>
          <p:cNvPr id="2" name="순서도: 처리 1"/>
          <p:cNvSpPr/>
          <p:nvPr/>
        </p:nvSpPr>
        <p:spPr>
          <a:xfrm>
            <a:off x="2897029" y="2763323"/>
            <a:ext cx="1656184" cy="12961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u="sng" dirty="0" smtClean="0"/>
              <a:t>제목</a:t>
            </a:r>
            <a:r>
              <a:rPr lang="en-US" altLang="ko-KR" sz="1100" u="sng" dirty="0" smtClean="0"/>
              <a:t>: ?</a:t>
            </a:r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dirty="0" smtClean="0"/>
              <a:t>생성 날짜</a:t>
            </a:r>
            <a:r>
              <a:rPr lang="en-US" altLang="ko-KR" sz="1100" dirty="0" smtClean="0"/>
              <a:t>: ?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5065472" y="2844427"/>
            <a:ext cx="991708" cy="561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sz="1200" dirty="0"/>
          </a:p>
        </p:txBody>
      </p:sp>
      <p:sp>
        <p:nvSpPr>
          <p:cNvPr id="43" name="순서도: 처리 42"/>
          <p:cNvSpPr/>
          <p:nvPr/>
        </p:nvSpPr>
        <p:spPr>
          <a:xfrm>
            <a:off x="4733234" y="2757664"/>
            <a:ext cx="1656184" cy="12961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u="sng" dirty="0" smtClean="0"/>
              <a:t>제목</a:t>
            </a:r>
            <a:r>
              <a:rPr lang="en-US" altLang="ko-KR" sz="1100" u="sng" dirty="0" smtClean="0"/>
              <a:t>: ?</a:t>
            </a:r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dirty="0" smtClean="0"/>
              <a:t>생성 날짜</a:t>
            </a:r>
            <a:r>
              <a:rPr lang="en-US" altLang="ko-KR" sz="1100" dirty="0" smtClean="0"/>
              <a:t>: ?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6920462" y="2844427"/>
            <a:ext cx="991708" cy="561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sz="1200" dirty="0"/>
          </a:p>
        </p:txBody>
      </p:sp>
      <p:sp>
        <p:nvSpPr>
          <p:cNvPr id="56" name="순서도: 처리 55"/>
          <p:cNvSpPr/>
          <p:nvPr/>
        </p:nvSpPr>
        <p:spPr>
          <a:xfrm>
            <a:off x="6588224" y="2757664"/>
            <a:ext cx="1656184" cy="12961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u="sng" dirty="0" smtClean="0"/>
              <a:t>제목</a:t>
            </a:r>
            <a:r>
              <a:rPr lang="en-US" altLang="ko-KR" sz="1100" u="sng" dirty="0" smtClean="0"/>
              <a:t>: ?</a:t>
            </a:r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dirty="0" smtClean="0"/>
              <a:t>생성 날짜</a:t>
            </a:r>
            <a:r>
              <a:rPr lang="en-US" altLang="ko-KR" sz="1100" dirty="0" smtClean="0"/>
              <a:t>: ?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3230939" y="4247389"/>
            <a:ext cx="991708" cy="561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sz="1200" dirty="0"/>
          </a:p>
        </p:txBody>
      </p:sp>
      <p:sp>
        <p:nvSpPr>
          <p:cNvPr id="59" name="순서도: 처리 58"/>
          <p:cNvSpPr/>
          <p:nvPr/>
        </p:nvSpPr>
        <p:spPr>
          <a:xfrm>
            <a:off x="2898701" y="4160626"/>
            <a:ext cx="1656184" cy="12961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u="sng" dirty="0" smtClean="0"/>
              <a:t>제목</a:t>
            </a:r>
            <a:r>
              <a:rPr lang="en-US" altLang="ko-KR" sz="1100" u="sng" dirty="0" smtClean="0"/>
              <a:t>: ?</a:t>
            </a:r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dirty="0" smtClean="0"/>
              <a:t>생성 날짜</a:t>
            </a:r>
            <a:r>
              <a:rPr lang="en-US" altLang="ko-KR" sz="1100" dirty="0" smtClean="0"/>
              <a:t>: ?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5065472" y="4247389"/>
            <a:ext cx="991708" cy="561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sz="1200" dirty="0"/>
          </a:p>
        </p:txBody>
      </p:sp>
      <p:sp>
        <p:nvSpPr>
          <p:cNvPr id="61" name="순서도: 처리 60"/>
          <p:cNvSpPr/>
          <p:nvPr/>
        </p:nvSpPr>
        <p:spPr>
          <a:xfrm>
            <a:off x="4733234" y="4160626"/>
            <a:ext cx="1656184" cy="12961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u="sng" dirty="0" smtClean="0"/>
              <a:t>제목</a:t>
            </a:r>
            <a:r>
              <a:rPr lang="en-US" altLang="ko-KR" sz="1100" u="sng" dirty="0" smtClean="0"/>
              <a:t>: ?</a:t>
            </a:r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dirty="0" smtClean="0"/>
              <a:t>생성 날짜</a:t>
            </a:r>
            <a:r>
              <a:rPr lang="en-US" altLang="ko-KR" sz="1100" dirty="0" smtClean="0"/>
              <a:t>: ?</a:t>
            </a:r>
            <a:endParaRPr lang="ko-KR" altLang="en-US" sz="1100" dirty="0"/>
          </a:p>
        </p:txBody>
      </p:sp>
      <p:sp>
        <p:nvSpPr>
          <p:cNvPr id="62" name="직사각형 61"/>
          <p:cNvSpPr/>
          <p:nvPr/>
        </p:nvSpPr>
        <p:spPr>
          <a:xfrm>
            <a:off x="6920462" y="4247389"/>
            <a:ext cx="991708" cy="561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sz="1200" dirty="0"/>
          </a:p>
        </p:txBody>
      </p:sp>
      <p:sp>
        <p:nvSpPr>
          <p:cNvPr id="63" name="순서도: 처리 62"/>
          <p:cNvSpPr/>
          <p:nvPr/>
        </p:nvSpPr>
        <p:spPr>
          <a:xfrm>
            <a:off x="6588224" y="4160626"/>
            <a:ext cx="1656184" cy="12961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u="sng" dirty="0" smtClean="0"/>
              <a:t>제목</a:t>
            </a:r>
            <a:r>
              <a:rPr lang="en-US" altLang="ko-KR" sz="1100" u="sng" dirty="0" smtClean="0"/>
              <a:t>: ?</a:t>
            </a:r>
          </a:p>
          <a:p>
            <a:pPr algn="ctr"/>
            <a:endParaRPr lang="en-US" altLang="ko-KR" sz="1100" u="sng" dirty="0" smtClean="0"/>
          </a:p>
          <a:p>
            <a:pPr algn="ctr"/>
            <a:r>
              <a:rPr lang="ko-KR" altLang="en-US" sz="1100" dirty="0" smtClean="0"/>
              <a:t>생성 날짜</a:t>
            </a:r>
            <a:r>
              <a:rPr lang="en-US" altLang="ko-KR" sz="1100" dirty="0" smtClean="0"/>
              <a:t>: ?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586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관리자 </a:t>
            </a:r>
            <a:r>
              <a:rPr lang="ko-KR" altLang="en-US" sz="1600" dirty="0" smtClean="0">
                <a:solidFill>
                  <a:schemeClr val="bg1"/>
                </a:solidFill>
              </a:rPr>
              <a:t>인터페이스 </a:t>
            </a:r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</a:rPr>
              <a:t>회원관리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19242"/>
              </p:ext>
            </p:extLst>
          </p:nvPr>
        </p:nvGraphicFramePr>
        <p:xfrm>
          <a:off x="719572" y="1340768"/>
          <a:ext cx="7812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692">
                  <a:extLst>
                    <a:ext uri="{9D8B030D-6E8A-4147-A177-3AD203B41FA5}">
                      <a16:colId xmlns:a16="http://schemas.microsoft.com/office/drawing/2014/main" val="12158409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1722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관리자</a:t>
                      </a:r>
                      <a:r>
                        <a:rPr lang="ko-KR" altLang="en-US" sz="1400" b="0" dirty="0" smtClean="0"/>
                        <a:t>님 </a:t>
                      </a:r>
                      <a:r>
                        <a:rPr lang="ko-KR" altLang="en-US" sz="1400" b="0" dirty="0" smtClean="0"/>
                        <a:t>환영합니다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859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19644"/>
              </p:ext>
            </p:extLst>
          </p:nvPr>
        </p:nvGraphicFramePr>
        <p:xfrm>
          <a:off x="719572" y="1340770"/>
          <a:ext cx="1692188" cy="442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2939354927"/>
                    </a:ext>
                  </a:extLst>
                </a:gridCol>
              </a:tblGrid>
              <a:tr h="83904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로고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87204"/>
                  </a:ext>
                </a:extLst>
              </a:tr>
              <a:tr h="137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6297"/>
                  </a:ext>
                </a:extLst>
              </a:tr>
              <a:tr h="2207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2468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04880"/>
              </p:ext>
            </p:extLst>
          </p:nvPr>
        </p:nvGraphicFramePr>
        <p:xfrm>
          <a:off x="2460328" y="1772816"/>
          <a:ext cx="6072112" cy="398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28">
                  <a:extLst>
                    <a:ext uri="{9D8B030D-6E8A-4147-A177-3AD203B41FA5}">
                      <a16:colId xmlns:a16="http://schemas.microsoft.com/office/drawing/2014/main" val="2551998833"/>
                    </a:ext>
                  </a:extLst>
                </a:gridCol>
                <a:gridCol w="1518028">
                  <a:extLst>
                    <a:ext uri="{9D8B030D-6E8A-4147-A177-3AD203B41FA5}">
                      <a16:colId xmlns:a16="http://schemas.microsoft.com/office/drawing/2014/main" val="518282881"/>
                    </a:ext>
                  </a:extLst>
                </a:gridCol>
                <a:gridCol w="1518028">
                  <a:extLst>
                    <a:ext uri="{9D8B030D-6E8A-4147-A177-3AD203B41FA5}">
                      <a16:colId xmlns:a16="http://schemas.microsoft.com/office/drawing/2014/main" val="457095000"/>
                    </a:ext>
                  </a:extLst>
                </a:gridCol>
                <a:gridCol w="1518028">
                  <a:extLst>
                    <a:ext uri="{9D8B030D-6E8A-4147-A177-3AD203B41FA5}">
                      <a16:colId xmlns:a16="http://schemas.microsoft.com/office/drawing/2014/main" val="1631464061"/>
                    </a:ext>
                  </a:extLst>
                </a:gridCol>
              </a:tblGrid>
              <a:tr h="42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메인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타임라인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갤러리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회원관리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35903"/>
                  </a:ext>
                </a:extLst>
              </a:tr>
              <a:tr h="3565214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9900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169622" y="2556463"/>
            <a:ext cx="792088" cy="792088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75000"/>
                  </a:schemeClr>
                </a:solidFill>
              </a:rPr>
              <a:t>프로필 사진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01346"/>
              </p:ext>
            </p:extLst>
          </p:nvPr>
        </p:nvGraphicFramePr>
        <p:xfrm>
          <a:off x="2478087" y="2458591"/>
          <a:ext cx="5991120" cy="275430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9112">
                  <a:extLst>
                    <a:ext uri="{9D8B030D-6E8A-4147-A177-3AD203B41FA5}">
                      <a16:colId xmlns:a16="http://schemas.microsoft.com/office/drawing/2014/main" val="3792092819"/>
                    </a:ext>
                  </a:extLst>
                </a:gridCol>
                <a:gridCol w="599112">
                  <a:extLst>
                    <a:ext uri="{9D8B030D-6E8A-4147-A177-3AD203B41FA5}">
                      <a16:colId xmlns:a16="http://schemas.microsoft.com/office/drawing/2014/main" val="603175890"/>
                    </a:ext>
                  </a:extLst>
                </a:gridCol>
                <a:gridCol w="599112">
                  <a:extLst>
                    <a:ext uri="{9D8B030D-6E8A-4147-A177-3AD203B41FA5}">
                      <a16:colId xmlns:a16="http://schemas.microsoft.com/office/drawing/2014/main" val="3112891850"/>
                    </a:ext>
                  </a:extLst>
                </a:gridCol>
                <a:gridCol w="599112">
                  <a:extLst>
                    <a:ext uri="{9D8B030D-6E8A-4147-A177-3AD203B41FA5}">
                      <a16:colId xmlns:a16="http://schemas.microsoft.com/office/drawing/2014/main" val="2169021594"/>
                    </a:ext>
                  </a:extLst>
                </a:gridCol>
                <a:gridCol w="599112">
                  <a:extLst>
                    <a:ext uri="{9D8B030D-6E8A-4147-A177-3AD203B41FA5}">
                      <a16:colId xmlns:a16="http://schemas.microsoft.com/office/drawing/2014/main" val="376430690"/>
                    </a:ext>
                  </a:extLst>
                </a:gridCol>
                <a:gridCol w="599112">
                  <a:extLst>
                    <a:ext uri="{9D8B030D-6E8A-4147-A177-3AD203B41FA5}">
                      <a16:colId xmlns:a16="http://schemas.microsoft.com/office/drawing/2014/main" val="1001545109"/>
                    </a:ext>
                  </a:extLst>
                </a:gridCol>
                <a:gridCol w="599112">
                  <a:extLst>
                    <a:ext uri="{9D8B030D-6E8A-4147-A177-3AD203B41FA5}">
                      <a16:colId xmlns:a16="http://schemas.microsoft.com/office/drawing/2014/main" val="3157267086"/>
                    </a:ext>
                  </a:extLst>
                </a:gridCol>
                <a:gridCol w="599112">
                  <a:extLst>
                    <a:ext uri="{9D8B030D-6E8A-4147-A177-3AD203B41FA5}">
                      <a16:colId xmlns:a16="http://schemas.microsoft.com/office/drawing/2014/main" val="1604036118"/>
                    </a:ext>
                  </a:extLst>
                </a:gridCol>
                <a:gridCol w="599112">
                  <a:extLst>
                    <a:ext uri="{9D8B030D-6E8A-4147-A177-3AD203B41FA5}">
                      <a16:colId xmlns:a16="http://schemas.microsoft.com/office/drawing/2014/main" val="1187274623"/>
                    </a:ext>
                  </a:extLst>
                </a:gridCol>
                <a:gridCol w="599112">
                  <a:extLst>
                    <a:ext uri="{9D8B030D-6E8A-4147-A177-3AD203B41FA5}">
                      <a16:colId xmlns:a16="http://schemas.microsoft.com/office/drawing/2014/main" val="360501133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번호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AB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이메일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AB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비번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AB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AB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AB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생일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AB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가입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날짜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AB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IP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AB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사진</a:t>
                      </a:r>
                      <a:endParaRPr lang="en-US" altLang="ko-KR" sz="1050" dirty="0" smtClean="0"/>
                    </a:p>
                  </a:txBody>
                  <a:tcPr>
                    <a:solidFill>
                      <a:srgbClr val="FAB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수정</a:t>
                      </a:r>
                      <a:r>
                        <a:rPr lang="en-US" altLang="ko-KR" sz="1050" baseline="0" dirty="0" smtClean="0"/>
                        <a:t> / </a:t>
                      </a:r>
                      <a:r>
                        <a:rPr lang="ko-KR" altLang="en-US" sz="1050" baseline="0" dirty="0" smtClean="0"/>
                        <a:t>삭제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A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65749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mail3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@~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Pwd3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tel3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생일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0.0.0.3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프로필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21866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mail2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@~</a:t>
                      </a:r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Pwd2</a:t>
                      </a:r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tel2</a:t>
                      </a:r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생일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0.0.0.2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프로필</a:t>
                      </a:r>
                      <a:r>
                        <a:rPr lang="en-US" altLang="ko-KR" sz="1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15887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mail1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@~</a:t>
                      </a:r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Pwd1</a:t>
                      </a:r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tel1</a:t>
                      </a:r>
                      <a:endParaRPr lang="ko-KR" altLang="en-US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생일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0.0.0.1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프로필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440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68140" y="3579457"/>
            <a:ext cx="1595051" cy="5125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Page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934200" y="2952507"/>
            <a:ext cx="470835" cy="267316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7934199" y="3284984"/>
            <a:ext cx="470835" cy="267316"/>
          </a:xfrm>
          <a:prstGeom prst="rect">
            <a:avLst/>
          </a:prstGeom>
          <a:solidFill>
            <a:srgbClr val="7030A0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7932392" y="3745559"/>
            <a:ext cx="470835" cy="267316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7932391" y="4062072"/>
            <a:ext cx="470835" cy="267316"/>
          </a:xfrm>
          <a:prstGeom prst="rect">
            <a:avLst/>
          </a:prstGeom>
          <a:solidFill>
            <a:srgbClr val="7030A0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7930003" y="4543177"/>
            <a:ext cx="470835" cy="267316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23" name="직사각형 22"/>
          <p:cNvSpPr/>
          <p:nvPr/>
        </p:nvSpPr>
        <p:spPr>
          <a:xfrm>
            <a:off x="7930002" y="4859690"/>
            <a:ext cx="470835" cy="267316"/>
          </a:xfrm>
          <a:prstGeom prst="rect">
            <a:avLst/>
          </a:prstGeom>
          <a:solidFill>
            <a:srgbClr val="7030A0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716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1107804"/>
            <a:ext cx="8280920" cy="5034040"/>
          </a:xfrm>
          <a:prstGeom prst="rect">
            <a:avLst/>
          </a:prstGeom>
          <a:solidFill>
            <a:srgbClr val="FABCF3"/>
          </a:solidFill>
          <a:ln>
            <a:solidFill>
              <a:srgbClr val="FAB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타입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088" y="30743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관리자 </a:t>
            </a:r>
            <a:r>
              <a:rPr lang="ko-KR" altLang="en-US" sz="1600" dirty="0" smtClean="0">
                <a:solidFill>
                  <a:schemeClr val="bg1"/>
                </a:solidFill>
              </a:rPr>
              <a:t>인터페이스 </a:t>
            </a:r>
            <a:r>
              <a:rPr lang="en-US" altLang="ko-KR" sz="1600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</a:rPr>
              <a:t>회원 수정 </a:t>
            </a:r>
            <a:r>
              <a:rPr lang="en-US" altLang="ko-KR" sz="1600" dirty="0" smtClean="0">
                <a:solidFill>
                  <a:schemeClr val="bg1"/>
                </a:solidFill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</a:rPr>
              <a:t>유저 인터페이스 </a:t>
            </a:r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마이페이지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4706"/>
              </p:ext>
            </p:extLst>
          </p:nvPr>
        </p:nvGraphicFramePr>
        <p:xfrm>
          <a:off x="719572" y="1340768"/>
          <a:ext cx="7812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692">
                  <a:extLst>
                    <a:ext uri="{9D8B030D-6E8A-4147-A177-3AD203B41FA5}">
                      <a16:colId xmlns:a16="http://schemas.microsoft.com/office/drawing/2014/main" val="12158409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1722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관리자</a:t>
                      </a:r>
                      <a:r>
                        <a:rPr lang="ko-KR" altLang="en-US" sz="1400" b="1" baseline="0" dirty="0" smtClean="0"/>
                        <a:t> </a:t>
                      </a:r>
                      <a:r>
                        <a:rPr lang="en-US" altLang="ko-KR" sz="1400" b="1" baseline="0" dirty="0" smtClean="0"/>
                        <a:t>or </a:t>
                      </a:r>
                      <a:r>
                        <a:rPr lang="ko-KR" altLang="en-US" sz="1400" b="1" baseline="0" dirty="0" smtClean="0"/>
                        <a:t>회원</a:t>
                      </a:r>
                      <a:r>
                        <a:rPr lang="ko-KR" altLang="en-US" sz="1400" b="0" dirty="0" smtClean="0"/>
                        <a:t>님 </a:t>
                      </a:r>
                      <a:r>
                        <a:rPr lang="ko-KR" altLang="en-US" sz="1400" b="0" dirty="0" smtClean="0"/>
                        <a:t>환영합니다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859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19572" y="1340770"/>
          <a:ext cx="1880167" cy="442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67">
                  <a:extLst>
                    <a:ext uri="{9D8B030D-6E8A-4147-A177-3AD203B41FA5}">
                      <a16:colId xmlns:a16="http://schemas.microsoft.com/office/drawing/2014/main" val="2939354927"/>
                    </a:ext>
                  </a:extLst>
                </a:gridCol>
              </a:tblGrid>
              <a:tr h="83904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ko-KR" altLang="en-US" sz="1400" b="0" dirty="0" smtClean="0"/>
                        <a:t>로고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87204"/>
                  </a:ext>
                </a:extLst>
              </a:tr>
              <a:tr h="137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6297"/>
                  </a:ext>
                </a:extLst>
              </a:tr>
              <a:tr h="22079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2468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627784" y="1772816"/>
          <a:ext cx="5904656" cy="398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551998833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51828288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457095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631464061"/>
                    </a:ext>
                  </a:extLst>
                </a:gridCol>
              </a:tblGrid>
              <a:tr h="42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메인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타임라인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갤러리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회원관리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EA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35903"/>
                  </a:ext>
                </a:extLst>
              </a:tr>
              <a:tr h="3565214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9900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263611" y="2564904"/>
            <a:ext cx="792088" cy="792088"/>
          </a:xfrm>
          <a:prstGeom prst="ellipse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75000"/>
                  </a:schemeClr>
                </a:solidFill>
              </a:rPr>
              <a:t>프로필 사진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4701" y="3579457"/>
            <a:ext cx="1829907" cy="512574"/>
          </a:xfrm>
          <a:prstGeom prst="rect">
            <a:avLst/>
          </a:prstGeom>
          <a:solidFill>
            <a:srgbClr val="CC33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Page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1767"/>
              </p:ext>
            </p:extLst>
          </p:nvPr>
        </p:nvGraphicFramePr>
        <p:xfrm>
          <a:off x="3347864" y="2564904"/>
          <a:ext cx="4464496" cy="2579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2081">
                  <a:extLst>
                    <a:ext uri="{9D8B030D-6E8A-4147-A177-3AD203B41FA5}">
                      <a16:colId xmlns:a16="http://schemas.microsoft.com/office/drawing/2014/main" val="1470555580"/>
                    </a:ext>
                  </a:extLst>
                </a:gridCol>
                <a:gridCol w="3322415">
                  <a:extLst>
                    <a:ext uri="{9D8B030D-6E8A-4147-A177-3AD203B41FA5}">
                      <a16:colId xmlns:a16="http://schemas.microsoft.com/office/drawing/2014/main" val="3023180236"/>
                    </a:ext>
                  </a:extLst>
                </a:gridCol>
              </a:tblGrid>
              <a:tr h="280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이메일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수정 불가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/>
                        <a:t>회원</a:t>
                      </a:r>
                      <a:r>
                        <a:rPr lang="en-US" altLang="ko-KR" sz="1000" b="0" dirty="0" smtClean="0"/>
                        <a:t>@???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678269"/>
                  </a:ext>
                </a:extLst>
              </a:tr>
              <a:tr h="433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71131"/>
                  </a:ext>
                </a:extLst>
              </a:tr>
              <a:tr h="433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비밀번호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1234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25133"/>
                  </a:ext>
                </a:extLst>
              </a:tr>
              <a:tr h="433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010-1231-2345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51566"/>
                  </a:ext>
                </a:extLst>
              </a:tr>
              <a:tr h="433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생일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2222-11-25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10423"/>
                  </a:ext>
                </a:extLst>
              </a:tr>
              <a:tr h="433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사진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baseline="0" dirty="0" err="1" smtClean="0">
                          <a:solidFill>
                            <a:schemeClr val="accent1"/>
                          </a:solidFill>
                        </a:rPr>
                        <a:t>파일선택</a:t>
                      </a:r>
                      <a:endParaRPr lang="en-US" altLang="ko-KR" sz="1000" b="1" u="none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144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75136" y="5183941"/>
            <a:ext cx="470835" cy="267316"/>
          </a:xfrm>
          <a:prstGeom prst="rect">
            <a:avLst/>
          </a:prstGeom>
          <a:solidFill>
            <a:srgbClr val="FF0000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탈퇴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6816884" y="5183941"/>
            <a:ext cx="470835" cy="267316"/>
          </a:xfrm>
          <a:prstGeom prst="rect">
            <a:avLst/>
          </a:prstGeom>
          <a:solidFill>
            <a:srgbClr val="FABCF3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687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239850" y="1936720"/>
            <a:ext cx="2376264" cy="2344033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1236" y="2877903"/>
            <a:ext cx="2376263" cy="4616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시현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7932" y="4523636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시현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0470" y="280925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Story Blog - Main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18455" t="8859" r="16946" b="14364"/>
          <a:stretch/>
        </p:blipFill>
        <p:spPr>
          <a:xfrm>
            <a:off x="899592" y="1220293"/>
            <a:ext cx="7344816" cy="49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시현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0470" y="280925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Story Blog - Main (Login Form)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1032625"/>
            <a:ext cx="5688632" cy="52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239850" y="1936720"/>
            <a:ext cx="2376264" cy="2344033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1236" y="2877903"/>
            <a:ext cx="2376263" cy="4616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결정 동기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7932" y="4523636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4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시현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0470" y="280925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Story Blog - Main (Login Form </a:t>
            </a:r>
            <a:r>
              <a:rPr lang="ko-KR" altLang="en-US" sz="1600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1032625"/>
            <a:ext cx="5688632" cy="52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시현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0470" y="280925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Story Blog - Main (Account Form)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1114992"/>
            <a:ext cx="6696744" cy="51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시현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0470" y="280925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Story Blog - Main (Account Form </a:t>
            </a:r>
            <a:r>
              <a:rPr lang="ko-KR" altLang="en-US" sz="1600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dirty="0" smtClean="0">
                <a:solidFill>
                  <a:schemeClr val="bg1"/>
                </a:solidFill>
              </a:rPr>
              <a:t>) 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36" y="1054969"/>
            <a:ext cx="6853727" cy="52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시현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0470" y="280925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Story Blog - </a:t>
            </a:r>
            <a:r>
              <a:rPr lang="ko-KR" altLang="en-US" sz="1600" dirty="0" smtClean="0">
                <a:solidFill>
                  <a:schemeClr val="bg1"/>
                </a:solidFill>
              </a:rPr>
              <a:t>파일 업로드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1559294"/>
            <a:ext cx="7524328" cy="42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teful, gratitude, thank you, thanksgiv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16832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결정 동기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29" y="1634420"/>
            <a:ext cx="5093541" cy="3384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551" y="5294128"/>
            <a:ext cx="806489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일기를 항상 쓰기도 하고 </a:t>
            </a:r>
            <a:r>
              <a:rPr lang="ko-KR" altLang="en-US" sz="1600" dirty="0" err="1" smtClean="0">
                <a:solidFill>
                  <a:schemeClr val="bg1"/>
                </a:solidFill>
                <a:latin typeface="+mn-ea"/>
              </a:rPr>
              <a:t>비트윈과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 같은 앱의 스토리 공간에 자주 써서 생각하게 됨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5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239850" y="1936720"/>
            <a:ext cx="2376264" cy="2344033"/>
          </a:xfrm>
          <a:prstGeom prst="ellipse">
            <a:avLst/>
          </a:prstGeom>
          <a:solidFill>
            <a:schemeClr val="bg1">
              <a:alpha val="10000"/>
            </a:schemeClr>
          </a:solidFill>
          <a:ln w="11430">
            <a:solidFill>
              <a:schemeClr val="bg1"/>
            </a:solidFill>
          </a:ln>
          <a:effectLst>
            <a:outerShdw blurRad="381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9851" y="2877903"/>
            <a:ext cx="2376263" cy="461665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벤치마킹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7932" y="4523636"/>
            <a:ext cx="9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9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3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벤치마킹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094" y="188640"/>
            <a:ext cx="567370" cy="56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13" y="1597798"/>
            <a:ext cx="6626573" cy="41554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0470" y="29896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네이버 스마트에디터 </a:t>
            </a:r>
            <a:r>
              <a:rPr lang="en-US" altLang="ko-KR" sz="1600" dirty="0" smtClean="0">
                <a:solidFill>
                  <a:schemeClr val="bg1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813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094" y="188640"/>
            <a:ext cx="567370" cy="5673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89" y="1196752"/>
            <a:ext cx="8361676" cy="2880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7605" r="-333"/>
          <a:stretch/>
        </p:blipFill>
        <p:spPr>
          <a:xfrm>
            <a:off x="2599290" y="2113905"/>
            <a:ext cx="2445283" cy="2179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752103"/>
            <a:ext cx="200977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6558" y="1893129"/>
            <a:ext cx="3321906" cy="4645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0339" y="1674054"/>
            <a:ext cx="238125" cy="219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9014" y="2703668"/>
            <a:ext cx="3219450" cy="514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9864" y="2485368"/>
            <a:ext cx="228600" cy="219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536" y="2708920"/>
            <a:ext cx="654778" cy="19558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7359" y="2903190"/>
            <a:ext cx="1921816" cy="23980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9290" y="1916832"/>
            <a:ext cx="403341" cy="18189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39409" y="3564053"/>
            <a:ext cx="2092142" cy="31199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6276" y="3268778"/>
            <a:ext cx="295275" cy="2952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99290" y="4656499"/>
            <a:ext cx="3030168" cy="186652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벤치마킹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60470" y="29896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네이버 스마트에디터 </a:t>
            </a:r>
            <a:r>
              <a:rPr lang="en-US" altLang="ko-KR" sz="1600" dirty="0" smtClean="0">
                <a:solidFill>
                  <a:schemeClr val="bg1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4877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094" y="188640"/>
            <a:ext cx="567370" cy="56737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733" y="2035544"/>
            <a:ext cx="2892731" cy="45035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88" y="1544216"/>
            <a:ext cx="1990725" cy="2286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89" y="1196752"/>
            <a:ext cx="8361676" cy="2880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58" y="2673734"/>
            <a:ext cx="3257550" cy="37719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812" y="2385702"/>
            <a:ext cx="457200" cy="2952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5733" y="1749794"/>
            <a:ext cx="438150" cy="2857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벤치마킹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60470" y="298968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네이버 스마트에디터 </a:t>
            </a:r>
            <a:r>
              <a:rPr lang="en-US" altLang="ko-KR" sz="1600" dirty="0" smtClean="0">
                <a:solidFill>
                  <a:schemeClr val="bg1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2339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1"/>
            <a:ext cx="8352928" cy="5533582"/>
          </a:xfrm>
          <a:prstGeom prst="rect">
            <a:avLst/>
          </a:prstGeom>
          <a:solidFill>
            <a:schemeClr val="bg1">
              <a:alpha val="20000"/>
            </a:schemeClr>
          </a:solidFill>
          <a:ln w="1143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" y="1335252"/>
            <a:ext cx="8250555" cy="4680520"/>
          </a:xfrm>
          <a:prstGeom prst="rect">
            <a:avLst/>
          </a:prstGeom>
        </p:spPr>
      </p:pic>
      <p:pic>
        <p:nvPicPr>
          <p:cNvPr id="1028" name="Picture 4" descr="https://postfiles.pstatic.net/MjAxNzA3MDNfNjMg/MDAxNDk5MDY3NjA5OTY1.xOgQh1Te03rp1QnuayhffxF3xK0O06yYDTG71UcU4DYg.vO4GRbBBAPgMoMEdrUxrFBlOLH6H0z9sy2Mz5sJ4-T0g.GIF.nico1691/1.gif?type=w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468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6788" y="290498"/>
            <a:ext cx="2091300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벤치마킹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0470" y="280925"/>
            <a:ext cx="6504309" cy="338554"/>
          </a:xfrm>
          <a:prstGeom prst="rect">
            <a:avLst/>
          </a:prstGeom>
          <a:noFill/>
          <a:effectLst>
            <a:outerShdw blurRad="635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Day One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817787" y="266788"/>
            <a:ext cx="0" cy="379204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381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936</Words>
  <Application>Microsoft Office PowerPoint</Application>
  <PresentationFormat>화면 슬라이드 쇼(4:3)</PresentationFormat>
  <Paragraphs>433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hong36</cp:lastModifiedBy>
  <cp:revision>128</cp:revision>
  <dcterms:created xsi:type="dcterms:W3CDTF">2016-06-16T11:10:19Z</dcterms:created>
  <dcterms:modified xsi:type="dcterms:W3CDTF">2018-03-08T10:35:42Z</dcterms:modified>
</cp:coreProperties>
</file>