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49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42A0CA0-867D-4BB1-BBB9-1CEE082FC143}" type="datetimeFigureOut">
              <a:rPr lang="en-US" smtClean="0"/>
              <a:t>11/12/2019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52EDB40-9360-4D89-8F14-DFBA25DCBCB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392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A0CA0-867D-4BB1-BBB9-1CEE082FC143}"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EDB40-9360-4D89-8F14-DFBA25DCBCBA}" type="slidenum">
              <a:rPr lang="en-US" smtClean="0"/>
              <a:t>‹#›</a:t>
            </a:fld>
            <a:endParaRPr lang="en-US"/>
          </a:p>
        </p:txBody>
      </p:sp>
    </p:spTree>
    <p:extLst>
      <p:ext uri="{BB962C8B-B14F-4D97-AF65-F5344CB8AC3E}">
        <p14:creationId xmlns:p14="http://schemas.microsoft.com/office/powerpoint/2010/main" val="45373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A0CA0-867D-4BB1-BBB9-1CEE082FC143}"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EDB40-9360-4D89-8F14-DFBA25DCBCBA}" type="slidenum">
              <a:rPr lang="en-US" smtClean="0"/>
              <a:t>‹#›</a:t>
            </a:fld>
            <a:endParaRPr lang="en-US"/>
          </a:p>
        </p:txBody>
      </p:sp>
    </p:spTree>
    <p:extLst>
      <p:ext uri="{BB962C8B-B14F-4D97-AF65-F5344CB8AC3E}">
        <p14:creationId xmlns:p14="http://schemas.microsoft.com/office/powerpoint/2010/main" val="2824308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A0CA0-867D-4BB1-BBB9-1CEE082FC143}"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EDB40-9360-4D89-8F14-DFBA25DCBCBA}" type="slidenum">
              <a:rPr lang="en-US" smtClean="0"/>
              <a:t>‹#›</a:t>
            </a:fld>
            <a:endParaRPr lang="en-US"/>
          </a:p>
        </p:txBody>
      </p:sp>
    </p:spTree>
    <p:extLst>
      <p:ext uri="{BB962C8B-B14F-4D97-AF65-F5344CB8AC3E}">
        <p14:creationId xmlns:p14="http://schemas.microsoft.com/office/powerpoint/2010/main" val="3640954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42A0CA0-867D-4BB1-BBB9-1CEE082FC143}" type="datetimeFigureOut">
              <a:rPr lang="en-US" smtClean="0"/>
              <a:t>11/12/2019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52EDB40-9360-4D89-8F14-DFBA25DCBCB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3728319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2A0CA0-867D-4BB1-BBB9-1CEE082FC143}"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EDB40-9360-4D89-8F14-DFBA25DCBCBA}" type="slidenum">
              <a:rPr lang="en-US" smtClean="0"/>
              <a:t>‹#›</a:t>
            </a:fld>
            <a:endParaRPr lang="en-US"/>
          </a:p>
        </p:txBody>
      </p:sp>
    </p:spTree>
    <p:extLst>
      <p:ext uri="{BB962C8B-B14F-4D97-AF65-F5344CB8AC3E}">
        <p14:creationId xmlns:p14="http://schemas.microsoft.com/office/powerpoint/2010/main" val="305869021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2A0CA0-867D-4BB1-BBB9-1CEE082FC143}" type="datetimeFigureOut">
              <a:rPr lang="en-US" smtClean="0"/>
              <a:t>11/12/2019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2EDB40-9360-4D89-8F14-DFBA25DCBCBA}" type="slidenum">
              <a:rPr lang="en-US" smtClean="0"/>
              <a:t>‹#›</a:t>
            </a:fld>
            <a:endParaRPr lang="en-US"/>
          </a:p>
        </p:txBody>
      </p:sp>
    </p:spTree>
    <p:extLst>
      <p:ext uri="{BB962C8B-B14F-4D97-AF65-F5344CB8AC3E}">
        <p14:creationId xmlns:p14="http://schemas.microsoft.com/office/powerpoint/2010/main" val="149005283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2A0CA0-867D-4BB1-BBB9-1CEE082FC143}" type="datetimeFigureOut">
              <a:rPr lang="en-US" smtClean="0"/>
              <a:t>11/12/2019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EDB40-9360-4D89-8F14-DFBA25DCBCBA}" type="slidenum">
              <a:rPr lang="en-US" smtClean="0"/>
              <a:t>‹#›</a:t>
            </a:fld>
            <a:endParaRPr lang="en-US"/>
          </a:p>
        </p:txBody>
      </p:sp>
    </p:spTree>
    <p:extLst>
      <p:ext uri="{BB962C8B-B14F-4D97-AF65-F5344CB8AC3E}">
        <p14:creationId xmlns:p14="http://schemas.microsoft.com/office/powerpoint/2010/main" val="4008717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A0CA0-867D-4BB1-BBB9-1CEE082FC143}" type="datetimeFigureOut">
              <a:rPr lang="en-US" smtClean="0"/>
              <a:t>11/12/2019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2EDB40-9360-4D89-8F14-DFBA25DCBCBA}" type="slidenum">
              <a:rPr lang="en-US" smtClean="0"/>
              <a:t>‹#›</a:t>
            </a:fld>
            <a:endParaRPr lang="en-US"/>
          </a:p>
        </p:txBody>
      </p:sp>
    </p:spTree>
    <p:extLst>
      <p:ext uri="{BB962C8B-B14F-4D97-AF65-F5344CB8AC3E}">
        <p14:creationId xmlns:p14="http://schemas.microsoft.com/office/powerpoint/2010/main" val="2173823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442A0CA0-867D-4BB1-BBB9-1CEE082FC143}" type="datetimeFigureOut">
              <a:rPr lang="en-US" smtClean="0"/>
              <a:t>11/12/2019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C52EDB40-9360-4D89-8F14-DFBA25DCBCB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1270072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442A0CA0-867D-4BB1-BBB9-1CEE082FC143}" type="datetimeFigureOut">
              <a:rPr lang="en-US" smtClean="0"/>
              <a:t>11/12/2019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C52EDB40-9360-4D89-8F14-DFBA25DCBCBA}" type="slidenum">
              <a:rPr lang="en-US" smtClean="0"/>
              <a:t>‹#›</a:t>
            </a:fld>
            <a:endParaRPr lang="en-US"/>
          </a:p>
        </p:txBody>
      </p:sp>
    </p:spTree>
    <p:extLst>
      <p:ext uri="{BB962C8B-B14F-4D97-AF65-F5344CB8AC3E}">
        <p14:creationId xmlns:p14="http://schemas.microsoft.com/office/powerpoint/2010/main" val="502383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42A0CA0-867D-4BB1-BBB9-1CEE082FC143}" type="datetimeFigureOut">
              <a:rPr lang="en-US" smtClean="0"/>
              <a:t>11/12/2019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52EDB40-9360-4D89-8F14-DFBA25DCBCB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4715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A18EF-134E-4314-A624-1E57EA486587}"/>
              </a:ext>
            </a:extLst>
          </p:cNvPr>
          <p:cNvSpPr>
            <a:spLocks noGrp="1"/>
          </p:cNvSpPr>
          <p:nvPr>
            <p:ph type="ctrTitle"/>
          </p:nvPr>
        </p:nvSpPr>
        <p:spPr/>
        <p:txBody>
          <a:bodyPr/>
          <a:lstStyle/>
          <a:p>
            <a:r>
              <a:rPr lang="en-US" dirty="0"/>
              <a:t>UTECH, JA Virtual CAMPUS TOUR</a:t>
            </a:r>
          </a:p>
        </p:txBody>
      </p:sp>
      <p:sp>
        <p:nvSpPr>
          <p:cNvPr id="3" name="Subtitle 2">
            <a:extLst>
              <a:ext uri="{FF2B5EF4-FFF2-40B4-BE49-F238E27FC236}">
                <a16:creationId xmlns:a16="http://schemas.microsoft.com/office/drawing/2014/main" id="{103261FF-DBCF-44B4-99F9-A09917DB40FD}"/>
              </a:ext>
            </a:extLst>
          </p:cNvPr>
          <p:cNvSpPr>
            <a:spLocks noGrp="1"/>
          </p:cNvSpPr>
          <p:nvPr>
            <p:ph type="subTitle" idx="1"/>
          </p:nvPr>
        </p:nvSpPr>
        <p:spPr/>
        <p:txBody>
          <a:bodyPr/>
          <a:lstStyle/>
          <a:p>
            <a:r>
              <a:rPr lang="en-US" dirty="0"/>
              <a:t>Presenters: Tariq </a:t>
            </a:r>
            <a:r>
              <a:rPr lang="en-US" dirty="0" err="1"/>
              <a:t>burch</a:t>
            </a:r>
            <a:r>
              <a:rPr lang="en-US" dirty="0"/>
              <a:t> &amp; Abigail </a:t>
            </a:r>
            <a:r>
              <a:rPr lang="en-US" dirty="0" err="1"/>
              <a:t>Nembhard</a:t>
            </a:r>
            <a:endParaRPr lang="en-US" dirty="0"/>
          </a:p>
        </p:txBody>
      </p:sp>
    </p:spTree>
    <p:extLst>
      <p:ext uri="{BB962C8B-B14F-4D97-AF65-F5344CB8AC3E}">
        <p14:creationId xmlns:p14="http://schemas.microsoft.com/office/powerpoint/2010/main" val="1552717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E385-690C-4F9F-A51C-A211020C1E26}"/>
              </a:ext>
            </a:extLst>
          </p:cNvPr>
          <p:cNvSpPr>
            <a:spLocks noGrp="1"/>
          </p:cNvSpPr>
          <p:nvPr>
            <p:ph type="title"/>
          </p:nvPr>
        </p:nvSpPr>
        <p:spPr/>
        <p:txBody>
          <a:bodyPr/>
          <a:lstStyle/>
          <a:p>
            <a:r>
              <a:rPr lang="en-US" dirty="0"/>
              <a:t>question8</a:t>
            </a:r>
          </a:p>
        </p:txBody>
      </p:sp>
      <p:pic>
        <p:nvPicPr>
          <p:cNvPr id="7170" name="Picture 2" descr="Forms response chart. Question title: If yes, how would you rate the UTech campus map?. Number of responses: 28 responses.">
            <a:extLst>
              <a:ext uri="{FF2B5EF4-FFF2-40B4-BE49-F238E27FC236}">
                <a16:creationId xmlns:a16="http://schemas.microsoft.com/office/drawing/2014/main" id="{EE9CCE0E-10BE-456C-8E1E-46E7A6AA6A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1029" y="1752914"/>
            <a:ext cx="7579845" cy="4127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341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908D-1AEE-4765-92FF-368112DC091E}"/>
              </a:ext>
            </a:extLst>
          </p:cNvPr>
          <p:cNvSpPr>
            <a:spLocks noGrp="1"/>
          </p:cNvSpPr>
          <p:nvPr>
            <p:ph type="title"/>
          </p:nvPr>
        </p:nvSpPr>
        <p:spPr/>
        <p:txBody>
          <a:bodyPr/>
          <a:lstStyle/>
          <a:p>
            <a:r>
              <a:rPr lang="en-US" dirty="0"/>
              <a:t>Question 9</a:t>
            </a:r>
          </a:p>
        </p:txBody>
      </p:sp>
      <p:pic>
        <p:nvPicPr>
          <p:cNvPr id="4" name="Content Placeholder 3">
            <a:extLst>
              <a:ext uri="{FF2B5EF4-FFF2-40B4-BE49-F238E27FC236}">
                <a16:creationId xmlns:a16="http://schemas.microsoft.com/office/drawing/2014/main" id="{F8C39293-5039-4398-AEB2-5E2A429F2440}"/>
              </a:ext>
            </a:extLst>
          </p:cNvPr>
          <p:cNvPicPr>
            <a:picLocks noGrp="1" noChangeAspect="1"/>
          </p:cNvPicPr>
          <p:nvPr>
            <p:ph idx="1"/>
          </p:nvPr>
        </p:nvPicPr>
        <p:blipFill rotWithShape="1">
          <a:blip r:embed="rId2"/>
          <a:srcRect l="50944" t="27663" r="3874" b="14588"/>
          <a:stretch/>
        </p:blipFill>
        <p:spPr>
          <a:xfrm>
            <a:off x="2685143" y="1874517"/>
            <a:ext cx="6212114" cy="3911197"/>
          </a:xfrm>
          <a:prstGeom prst="rect">
            <a:avLst/>
          </a:prstGeom>
        </p:spPr>
      </p:pic>
    </p:spTree>
    <p:extLst>
      <p:ext uri="{BB962C8B-B14F-4D97-AF65-F5344CB8AC3E}">
        <p14:creationId xmlns:p14="http://schemas.microsoft.com/office/powerpoint/2010/main" val="38328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B5BCC-25A6-4203-A640-C14F6731DB6F}"/>
              </a:ext>
            </a:extLst>
          </p:cNvPr>
          <p:cNvSpPr>
            <a:spLocks noGrp="1"/>
          </p:cNvSpPr>
          <p:nvPr>
            <p:ph type="title"/>
          </p:nvPr>
        </p:nvSpPr>
        <p:spPr/>
        <p:txBody>
          <a:bodyPr/>
          <a:lstStyle/>
          <a:p>
            <a:r>
              <a:rPr lang="en-US" dirty="0"/>
              <a:t>Question 10</a:t>
            </a:r>
          </a:p>
        </p:txBody>
      </p:sp>
      <p:pic>
        <p:nvPicPr>
          <p:cNvPr id="4" name="Content Placeholder 3">
            <a:extLst>
              <a:ext uri="{FF2B5EF4-FFF2-40B4-BE49-F238E27FC236}">
                <a16:creationId xmlns:a16="http://schemas.microsoft.com/office/drawing/2014/main" id="{D58287F1-5B3D-4363-B747-252C12E7D972}"/>
              </a:ext>
            </a:extLst>
          </p:cNvPr>
          <p:cNvPicPr>
            <a:picLocks noGrp="1" noChangeAspect="1"/>
          </p:cNvPicPr>
          <p:nvPr>
            <p:ph idx="1"/>
          </p:nvPr>
        </p:nvPicPr>
        <p:blipFill rotWithShape="1">
          <a:blip r:embed="rId2"/>
          <a:srcRect l="51749" t="36951" r="4780" b="10954"/>
          <a:stretch/>
        </p:blipFill>
        <p:spPr>
          <a:xfrm>
            <a:off x="1857828" y="1808430"/>
            <a:ext cx="7170057" cy="3950545"/>
          </a:xfrm>
          <a:prstGeom prst="rect">
            <a:avLst/>
          </a:prstGeom>
        </p:spPr>
      </p:pic>
    </p:spTree>
    <p:extLst>
      <p:ext uri="{BB962C8B-B14F-4D97-AF65-F5344CB8AC3E}">
        <p14:creationId xmlns:p14="http://schemas.microsoft.com/office/powerpoint/2010/main" val="3209623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3C11-E630-4706-9650-5E01EA7D49A9}"/>
              </a:ext>
            </a:extLst>
          </p:cNvPr>
          <p:cNvSpPr>
            <a:spLocks noGrp="1"/>
          </p:cNvSpPr>
          <p:nvPr>
            <p:ph type="title"/>
          </p:nvPr>
        </p:nvSpPr>
        <p:spPr/>
        <p:txBody>
          <a:bodyPr/>
          <a:lstStyle/>
          <a:p>
            <a:r>
              <a:rPr lang="en-US" dirty="0"/>
              <a:t>Question 11</a:t>
            </a:r>
          </a:p>
        </p:txBody>
      </p:sp>
      <p:pic>
        <p:nvPicPr>
          <p:cNvPr id="8194" name="Picture 2" descr="Forms response chart. Question title: Do you believe a virtual reality map of the Utech campus will help you to find the difficult places easier?. Number of responses: 36 responses.">
            <a:extLst>
              <a:ext uri="{FF2B5EF4-FFF2-40B4-BE49-F238E27FC236}">
                <a16:creationId xmlns:a16="http://schemas.microsoft.com/office/drawing/2014/main" id="{AB9FE98C-E364-4CB8-8958-C0AF7DA6B8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1517" y="1618362"/>
            <a:ext cx="7528965" cy="3951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777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2096-DE21-437B-BD85-45EE27486786}"/>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F5F92892-F719-47DB-9F8D-2A6A81ED5A53}"/>
              </a:ext>
            </a:extLst>
          </p:cNvPr>
          <p:cNvSpPr>
            <a:spLocks noGrp="1"/>
          </p:cNvSpPr>
          <p:nvPr>
            <p:ph idx="1"/>
          </p:nvPr>
        </p:nvSpPr>
        <p:spPr/>
        <p:txBody>
          <a:bodyPr/>
          <a:lstStyle/>
          <a:p>
            <a:r>
              <a:rPr lang="en-US" dirty="0"/>
              <a:t>Based on the survey carried out, most of our respondents were from the Faculty of Engineering and Computing (75% of respondents) who span over the various year groups equally, so we got a fair idea of students view.  The survey showed that 50% of the respondents had difficulty finding certain places on the campus(Building 22,  Food places, certain classrooms and chill places).  It also showed that 66.7% of the respondents don’t use the campus map at all so we can safely say that most students aren’t aware of the map because no one used the map either today of this week.  Those who used the map find it confusing  , outdated, not detailed etc.  Respondents have asked for a more detailed and interactive system to catch the eye of the students. </a:t>
            </a:r>
          </a:p>
        </p:txBody>
      </p:sp>
    </p:spTree>
    <p:extLst>
      <p:ext uri="{BB962C8B-B14F-4D97-AF65-F5344CB8AC3E}">
        <p14:creationId xmlns:p14="http://schemas.microsoft.com/office/powerpoint/2010/main" val="2907646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B41A-8783-4E29-BE92-287FC2EE0208}"/>
              </a:ext>
            </a:extLst>
          </p:cNvPr>
          <p:cNvSpPr>
            <a:spLocks noGrp="1"/>
          </p:cNvSpPr>
          <p:nvPr>
            <p:ph type="title"/>
          </p:nvPr>
        </p:nvSpPr>
        <p:spPr/>
        <p:txBody>
          <a:bodyPr/>
          <a:lstStyle/>
          <a:p>
            <a:r>
              <a:rPr lang="en-US" dirty="0"/>
              <a:t>MAKEVT.com</a:t>
            </a:r>
          </a:p>
        </p:txBody>
      </p:sp>
      <p:sp>
        <p:nvSpPr>
          <p:cNvPr id="3" name="Content Placeholder 2">
            <a:extLst>
              <a:ext uri="{FF2B5EF4-FFF2-40B4-BE49-F238E27FC236}">
                <a16:creationId xmlns:a16="http://schemas.microsoft.com/office/drawing/2014/main" id="{3E18A8A7-AC38-4A5B-9AF4-4B7EF07553E8}"/>
              </a:ext>
            </a:extLst>
          </p:cNvPr>
          <p:cNvSpPr>
            <a:spLocks noGrp="1"/>
          </p:cNvSpPr>
          <p:nvPr>
            <p:ph idx="1"/>
          </p:nvPr>
        </p:nvSpPr>
        <p:spPr/>
        <p:txBody>
          <a:bodyPr/>
          <a:lstStyle/>
          <a:p>
            <a:r>
              <a:rPr lang="en-US" dirty="0"/>
              <a:t>We chosen makevt.com because its a cloud service, so you don’t need to keep files on your computer. You also don’t need to install anything. </a:t>
            </a:r>
            <a:r>
              <a:rPr lang="en-US" dirty="0" err="1"/>
              <a:t>Makevt</a:t>
            </a:r>
            <a:r>
              <a:rPr lang="en-US" dirty="0"/>
              <a:t> allows you to use a transition scheme for a virtual tour: a graphic scheme of panoramas used in the virtual tour and transitions between them. Apply a layout algorithm and modify the graph by hand. This means that you don’t need to keep the transitions in your mind anymore.</a:t>
            </a:r>
          </a:p>
        </p:txBody>
      </p:sp>
    </p:spTree>
    <p:extLst>
      <p:ext uri="{BB962C8B-B14F-4D97-AF65-F5344CB8AC3E}">
        <p14:creationId xmlns:p14="http://schemas.microsoft.com/office/powerpoint/2010/main" val="1462284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05612-A78D-4265-AED0-D2DD88C9BAD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7F0AE3C-8104-4367-A025-0C992574DA2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26479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DAB42-F534-4D39-81B5-0FB6ABCCA245}"/>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E57A6E8A-3A07-42C8-B93E-3C0CFC5FA1B5}"/>
              </a:ext>
            </a:extLst>
          </p:cNvPr>
          <p:cNvSpPr>
            <a:spLocks noGrp="1"/>
          </p:cNvSpPr>
          <p:nvPr>
            <p:ph idx="1"/>
          </p:nvPr>
        </p:nvSpPr>
        <p:spPr>
          <a:xfrm>
            <a:off x="1251678" y="1339403"/>
            <a:ext cx="10178322" cy="4540189"/>
          </a:xfrm>
        </p:spPr>
        <p:txBody>
          <a:bodyPr>
            <a:normAutofit fontScale="25000" lnSpcReduction="20000"/>
          </a:bodyPr>
          <a:lstStyle/>
          <a:p>
            <a:pPr marL="0" indent="0">
              <a:buNone/>
            </a:pPr>
            <a:endParaRPr lang="en-US" dirty="0"/>
          </a:p>
          <a:p>
            <a:r>
              <a:rPr lang="en-US" sz="8000" dirty="0"/>
              <a:t>You have been asked as a part of a Design team to develop a </a:t>
            </a:r>
            <a:r>
              <a:rPr lang="en-US" sz="8000" dirty="0" err="1"/>
              <a:t>UTech</a:t>
            </a:r>
            <a:r>
              <a:rPr lang="en-US" sz="8000" dirty="0"/>
              <a:t>, Jamaica  Virtual Campus Tool as a programmable  interface  design  using principles within usability engineering  to support its Human Computer Interface design i.e.   from mapping the system requirement  , designing the usable system interfaces , and end user acceptance  testing.  </a:t>
            </a:r>
          </a:p>
          <a:p>
            <a:r>
              <a:rPr lang="en-US" sz="8000" dirty="0"/>
              <a:t>The team needs to operate as an Agile Development team from the start of the project to produce the most appropriate design case given the problem domain and context.  </a:t>
            </a:r>
          </a:p>
          <a:p>
            <a:r>
              <a:rPr lang="en-US" sz="8000" dirty="0"/>
              <a:t>The motivation of this project is driven by the fact that  </a:t>
            </a:r>
            <a:r>
              <a:rPr lang="en-US" sz="8000" dirty="0" err="1"/>
              <a:t>UTECH,Ja</a:t>
            </a:r>
            <a:r>
              <a:rPr lang="en-US" sz="8000" dirty="0"/>
              <a:t> is seeking to improve its customer experience by inviting prospective students as well returning students to benefit from an understanding of what is happening in and around the campus  as well as to engage in the student teaching and learning experiences of the campus as well as the social experiences around the campus.  </a:t>
            </a:r>
          </a:p>
          <a:p>
            <a:r>
              <a:rPr lang="en-US" sz="8000" dirty="0"/>
              <a:t>Based on the scenario above, we carried out a questionnaire to get the opinions of students about virtual campus tour tool. </a:t>
            </a:r>
          </a:p>
          <a:p>
            <a:endParaRPr lang="en-US" dirty="0"/>
          </a:p>
        </p:txBody>
      </p:sp>
    </p:spTree>
    <p:extLst>
      <p:ext uri="{BB962C8B-B14F-4D97-AF65-F5344CB8AC3E}">
        <p14:creationId xmlns:p14="http://schemas.microsoft.com/office/powerpoint/2010/main" val="279911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436A2-2BA7-499E-BEA4-91E1475AB3FC}"/>
              </a:ext>
            </a:extLst>
          </p:cNvPr>
          <p:cNvSpPr>
            <a:spLocks noGrp="1"/>
          </p:cNvSpPr>
          <p:nvPr>
            <p:ph type="title"/>
          </p:nvPr>
        </p:nvSpPr>
        <p:spPr/>
        <p:txBody>
          <a:bodyPr/>
          <a:lstStyle/>
          <a:p>
            <a:r>
              <a:rPr lang="en-US" dirty="0"/>
              <a:t>Question 1</a:t>
            </a:r>
          </a:p>
        </p:txBody>
      </p:sp>
      <p:pic>
        <p:nvPicPr>
          <p:cNvPr id="1026" name="Picture 2" descr="Forms response chart. Question title: What is your gender?. Number of responses: 36 responses.">
            <a:extLst>
              <a:ext uri="{FF2B5EF4-FFF2-40B4-BE49-F238E27FC236}">
                <a16:creationId xmlns:a16="http://schemas.microsoft.com/office/drawing/2014/main" id="{80E37C37-0F4B-436D-875C-6A821FCFB9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1678" y="1640114"/>
            <a:ext cx="9004418"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371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BD84F-516E-4966-9347-10AB30E90B14}"/>
              </a:ext>
            </a:extLst>
          </p:cNvPr>
          <p:cNvSpPr>
            <a:spLocks noGrp="1"/>
          </p:cNvSpPr>
          <p:nvPr>
            <p:ph type="title"/>
          </p:nvPr>
        </p:nvSpPr>
        <p:spPr/>
        <p:txBody>
          <a:bodyPr/>
          <a:lstStyle/>
          <a:p>
            <a:r>
              <a:rPr lang="en-US" dirty="0"/>
              <a:t>Question 2</a:t>
            </a:r>
          </a:p>
        </p:txBody>
      </p:sp>
      <p:pic>
        <p:nvPicPr>
          <p:cNvPr id="2050" name="Picture 2" descr="Forms response chart. Question title: Which faculty are you in currently?. Number of responses: 36 responses.">
            <a:extLst>
              <a:ext uri="{FF2B5EF4-FFF2-40B4-BE49-F238E27FC236}">
                <a16:creationId xmlns:a16="http://schemas.microsoft.com/office/drawing/2014/main" id="{75D240F6-D5F3-4252-9D48-751057D028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1717" y="1553028"/>
            <a:ext cx="8658243" cy="3993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577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12C2C-8FDD-4232-962E-1F5B96221528}"/>
              </a:ext>
            </a:extLst>
          </p:cNvPr>
          <p:cNvSpPr>
            <a:spLocks noGrp="1"/>
          </p:cNvSpPr>
          <p:nvPr>
            <p:ph type="title"/>
          </p:nvPr>
        </p:nvSpPr>
        <p:spPr/>
        <p:txBody>
          <a:bodyPr/>
          <a:lstStyle/>
          <a:p>
            <a:r>
              <a:rPr lang="en-US" dirty="0"/>
              <a:t>Question 3</a:t>
            </a:r>
          </a:p>
        </p:txBody>
      </p:sp>
      <p:pic>
        <p:nvPicPr>
          <p:cNvPr id="3074" name="Picture 2" descr="Forms response chart. Question title: Which year are you in?. Number of responses: 36 responses.">
            <a:extLst>
              <a:ext uri="{FF2B5EF4-FFF2-40B4-BE49-F238E27FC236}">
                <a16:creationId xmlns:a16="http://schemas.microsoft.com/office/drawing/2014/main" id="{499F4644-EC05-4912-90DB-07E99E01FD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8926" y="1874517"/>
            <a:ext cx="8273213" cy="4005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19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A067-E548-4082-99D1-F6BFD17575C6}"/>
              </a:ext>
            </a:extLst>
          </p:cNvPr>
          <p:cNvSpPr>
            <a:spLocks noGrp="1"/>
          </p:cNvSpPr>
          <p:nvPr>
            <p:ph type="title"/>
          </p:nvPr>
        </p:nvSpPr>
        <p:spPr/>
        <p:txBody>
          <a:bodyPr/>
          <a:lstStyle/>
          <a:p>
            <a:r>
              <a:rPr lang="en-US" dirty="0"/>
              <a:t>Question 4</a:t>
            </a:r>
          </a:p>
        </p:txBody>
      </p:sp>
      <p:pic>
        <p:nvPicPr>
          <p:cNvPr id="4098" name="Picture 2" descr="Forms response chart. Question title: Do you have difficulty finding certain places on the UTech campus?. Number of responses: 36 responses.">
            <a:extLst>
              <a:ext uri="{FF2B5EF4-FFF2-40B4-BE49-F238E27FC236}">
                <a16:creationId xmlns:a16="http://schemas.microsoft.com/office/drawing/2014/main" id="{60970D4B-2C6D-4CE6-86A9-9A0F0EC3B8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8811" y="2286000"/>
            <a:ext cx="7423328" cy="359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663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DD60-7DD2-4C6D-BC4B-B3CE62C72E81}"/>
              </a:ext>
            </a:extLst>
          </p:cNvPr>
          <p:cNvSpPr>
            <a:spLocks noGrp="1"/>
          </p:cNvSpPr>
          <p:nvPr>
            <p:ph type="title"/>
          </p:nvPr>
        </p:nvSpPr>
        <p:spPr/>
        <p:txBody>
          <a:bodyPr/>
          <a:lstStyle/>
          <a:p>
            <a:r>
              <a:rPr lang="en-US" dirty="0"/>
              <a:t>Question 5</a:t>
            </a:r>
          </a:p>
        </p:txBody>
      </p:sp>
      <p:pic>
        <p:nvPicPr>
          <p:cNvPr id="4" name="Content Placeholder 3">
            <a:extLst>
              <a:ext uri="{FF2B5EF4-FFF2-40B4-BE49-F238E27FC236}">
                <a16:creationId xmlns:a16="http://schemas.microsoft.com/office/drawing/2014/main" id="{E8607762-1BBB-4466-98D3-4A3D67390FB0}"/>
              </a:ext>
            </a:extLst>
          </p:cNvPr>
          <p:cNvPicPr>
            <a:picLocks noGrp="1" noChangeAspect="1"/>
          </p:cNvPicPr>
          <p:nvPr>
            <p:ph idx="1"/>
          </p:nvPr>
        </p:nvPicPr>
        <p:blipFill rotWithShape="1">
          <a:blip r:embed="rId2"/>
          <a:srcRect l="50034" t="38969" r="2285" b="15397"/>
          <a:stretch/>
        </p:blipFill>
        <p:spPr>
          <a:xfrm>
            <a:off x="2090099" y="1770743"/>
            <a:ext cx="8270056" cy="3708400"/>
          </a:xfrm>
          <a:prstGeom prst="rect">
            <a:avLst/>
          </a:prstGeom>
        </p:spPr>
      </p:pic>
    </p:spTree>
    <p:extLst>
      <p:ext uri="{BB962C8B-B14F-4D97-AF65-F5344CB8AC3E}">
        <p14:creationId xmlns:p14="http://schemas.microsoft.com/office/powerpoint/2010/main" val="47716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6371-9FA5-4558-A199-68B4890636AD}"/>
              </a:ext>
            </a:extLst>
          </p:cNvPr>
          <p:cNvSpPr>
            <a:spLocks noGrp="1"/>
          </p:cNvSpPr>
          <p:nvPr>
            <p:ph type="title"/>
          </p:nvPr>
        </p:nvSpPr>
        <p:spPr/>
        <p:txBody>
          <a:bodyPr/>
          <a:lstStyle/>
          <a:p>
            <a:r>
              <a:rPr lang="en-US" dirty="0"/>
              <a:t>Question 6</a:t>
            </a:r>
          </a:p>
        </p:txBody>
      </p:sp>
      <p:pic>
        <p:nvPicPr>
          <p:cNvPr id="5" name="Picture 2" descr="Forms response chart. Question title: Do you use the UTech campus map? . Number of responses: 36 responses.">
            <a:extLst>
              <a:ext uri="{FF2B5EF4-FFF2-40B4-BE49-F238E27FC236}">
                <a16:creationId xmlns:a16="http://schemas.microsoft.com/office/drawing/2014/main" id="{FCC7C7E0-2E7E-446D-ABE3-189AAD2C23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5383" y="1772917"/>
            <a:ext cx="8273213" cy="4005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976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87D5-F110-43CC-B118-CA6C90689799}"/>
              </a:ext>
            </a:extLst>
          </p:cNvPr>
          <p:cNvSpPr>
            <a:spLocks noGrp="1"/>
          </p:cNvSpPr>
          <p:nvPr>
            <p:ph type="title"/>
          </p:nvPr>
        </p:nvSpPr>
        <p:spPr/>
        <p:txBody>
          <a:bodyPr/>
          <a:lstStyle/>
          <a:p>
            <a:r>
              <a:rPr lang="en-US" dirty="0"/>
              <a:t>Question 7</a:t>
            </a:r>
          </a:p>
        </p:txBody>
      </p:sp>
      <p:pic>
        <p:nvPicPr>
          <p:cNvPr id="6146" name="Picture 2" descr="Forms response chart. Question title: How recently have you used the UTech campus map?. Number of responses: 19 responses.">
            <a:extLst>
              <a:ext uri="{FF2B5EF4-FFF2-40B4-BE49-F238E27FC236}">
                <a16:creationId xmlns:a16="http://schemas.microsoft.com/office/drawing/2014/main" id="{6DA26E90-8A63-4346-887D-6438A6DD6C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8926" y="1874517"/>
            <a:ext cx="8273213" cy="4005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69088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145</TotalTime>
  <Words>451</Words>
  <Application>Microsoft Office PowerPoint</Application>
  <PresentationFormat>Widescreen</PresentationFormat>
  <Paragraphs>23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Impact</vt:lpstr>
      <vt:lpstr>Badge</vt:lpstr>
      <vt:lpstr>UTECH, JA Virtual CAMPUS TOUR</vt:lpstr>
      <vt:lpstr>Scenario</vt:lpstr>
      <vt:lpstr>Question 1</vt:lpstr>
      <vt:lpstr>Question 2</vt:lpstr>
      <vt:lpstr>Question 3</vt:lpstr>
      <vt:lpstr>Question 4</vt:lpstr>
      <vt:lpstr>Question 5</vt:lpstr>
      <vt:lpstr>Question 6</vt:lpstr>
      <vt:lpstr>Question 7</vt:lpstr>
      <vt:lpstr>question8</vt:lpstr>
      <vt:lpstr>Question 9</vt:lpstr>
      <vt:lpstr>Question 10</vt:lpstr>
      <vt:lpstr>Question 11</vt:lpstr>
      <vt:lpstr>Discussion</vt:lpstr>
      <vt:lpstr>MAKEVT.com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UTECH, JA Virtual CAMPUS TOUR</dc:title>
  <dc:creator>TARIQ JADAE BURCH - 1601233</dc:creator>
  <cp:lastModifiedBy>TARIQ JADAE BURCH - 1601233</cp:lastModifiedBy>
  <cp:revision>9</cp:revision>
  <dcterms:created xsi:type="dcterms:W3CDTF">2019-11-12T18:55:51Z</dcterms:created>
  <dcterms:modified xsi:type="dcterms:W3CDTF">2019-11-12T21:21:42Z</dcterms:modified>
</cp:coreProperties>
</file>