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17" y="0"/>
            <a:ext cx="4084841" cy="2482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2633317" cy="2482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83" y="1"/>
            <a:ext cx="5430511" cy="3327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387" y="2556933"/>
            <a:ext cx="3588196" cy="42248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" y="2556932"/>
            <a:ext cx="2912083" cy="4224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0874" y="3414292"/>
            <a:ext cx="2567532" cy="3367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813" y="3414292"/>
            <a:ext cx="2484977" cy="1716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1813" y="5338014"/>
            <a:ext cx="2484977" cy="14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75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aihstudent</dc:creator>
  <cp:lastModifiedBy>aihstudent</cp:lastModifiedBy>
  <cp:revision>3</cp:revision>
  <dcterms:created xsi:type="dcterms:W3CDTF">2020-01-23T02:08:46Z</dcterms:created>
  <dcterms:modified xsi:type="dcterms:W3CDTF">2020-01-23T02:35:29Z</dcterms:modified>
</cp:coreProperties>
</file>