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59C6-7AF2-F060-83E0-9600231B5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CECA4-29FC-ED3E-927D-62E7A3A9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C459B-B4B7-4A25-8DCA-A73626EE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5471A-7ECF-23B7-F925-4263739B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8F342-546A-D5CA-B20E-9911387D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6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86D30-529D-AFFE-36EA-D7CF11B6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5C7EC-D3DC-658C-93DB-BCC6A4F0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FD388-4BB9-DF97-0017-6B2C7F4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9ED79-6C68-DA81-8439-B934D476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7E34C-8D8E-D1DF-27DA-9B2A26AD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57A82A-D4D0-15AF-D51F-3CA9DE0C9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DFC84-7EEC-F976-41C8-784BBDE29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332F4-49A1-3266-BCA5-D9F9348B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8B181-A9C8-EDC5-13CD-A000F17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38B16-A9E3-6AD4-FD72-E018F21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6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94FE0-26BB-862A-00E7-A908C44B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FE1AB-762F-6276-6372-58B8A913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6D622-5FAB-A29F-5956-E5419FAA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38812-2A75-BD01-8808-85710CE3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5B98D-5AB1-442D-B954-3CB73BEE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6F5C7-BBA4-82EA-0331-47502644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F0487-C097-A975-93A7-C662A8BD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DBC0-6702-8BCF-1C8F-37D699E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2E7C-C39D-AE3B-1BA1-874C1D6D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525DF-5816-7F33-6A14-EFFA5B4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8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DC50D-DA7C-65EE-3AE9-564933AD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E1A1E-76DD-A55D-0FC7-AED5D4637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FA8D3-352A-E185-41DC-D387E8BE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461A2-74F1-2439-1EDB-BDFCF6FD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8C2E2-4D2C-8300-95D9-8809621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09A2F-4446-5D3E-8751-F99720B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9FB79-5598-F513-5D8B-213EE820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12621-6724-3FB3-CB32-88F51DC8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83C3-F3FF-7D30-5B6D-9E179A1D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C2027-5017-4939-3484-AB7BC4EF6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59E1C-E21F-4D98-B83E-9C81B41A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F44DAE-EB44-AB16-4B3C-6DDBCA52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E2A60-15FF-6F69-D106-D392B0B6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95E2F-93C0-0023-B6BD-A1D8D1B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D4FAB-034D-410A-D7FA-2862C98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1432E-15C2-81B5-9308-920A8311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1D248-9193-D23B-EF5A-F7E8E6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80D76-206A-7B27-71D5-9717DEFE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6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1965B0-BF12-D526-FE76-E1EA116F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A1967-F69F-37BB-79CC-7BE4267A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878B-AE89-02D4-7F65-964D4B09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2A4-4B74-4541-D629-9AA8DB55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095F0-D8ED-D983-8691-7554FF80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E1721-3F87-BE87-2603-AEF11CD54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EF108-B438-46D4-E6D3-4874090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14120-FA87-4966-17E3-09C9C5C1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F3E78-3232-43A0-AAB7-F10B9E09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F6FA-D14B-86AE-786D-B595A68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3F290-54FD-AAB7-EE93-37F18DF3D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D013E-AF38-F7E3-D54E-94EA17CC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B7FCD-5EB9-69C8-6B30-E4837850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2961-0E12-8D34-45DC-57E4A0C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9682-E9A2-6700-32BA-588D86D4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02C1A7-BADB-95C0-3D82-0138BF6F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C85D2-C3BD-3A3D-FB66-9A0F1BF4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CF72D-EF26-D890-C408-9DAB6782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8C3D-EA07-454F-B0A3-0A61F13C85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FABD2-510D-68FC-EDA2-E32CC1737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CFBF9-1BC9-50EA-E1CB-56BA5C35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787C-614C-4F65-A392-603BB0F80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E750B-1A5D-A219-F802-9FD8BD0A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5"/>
            <a:ext cx="9144000" cy="803708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우주궤도역학 </a:t>
            </a:r>
            <a:r>
              <a:rPr lang="en-US" altLang="ko-KR" sz="4800" dirty="0"/>
              <a:t>Term Project 2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BF23C-8B41-6B7F-4B2E-A0ACE84E1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b="1" dirty="0"/>
              <a:t>17011275 </a:t>
            </a:r>
            <a:r>
              <a:rPr lang="ko-KR" altLang="en-US" b="1" dirty="0" err="1"/>
              <a:t>최우철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5BA1A-2B8F-3C88-7538-9650A57B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458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04AC91-5A59-201D-1E3B-581B26BF3A8D}"/>
              </a:ext>
            </a:extLst>
          </p:cNvPr>
          <p:cNvCxnSpPr/>
          <p:nvPr/>
        </p:nvCxnSpPr>
        <p:spPr>
          <a:xfrm>
            <a:off x="121920" y="748937"/>
            <a:ext cx="11826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7EBB0-74F2-D58D-3728-76D92382214B}"/>
              </a:ext>
            </a:extLst>
          </p:cNvPr>
          <p:cNvSpPr txBox="1"/>
          <p:nvPr/>
        </p:nvSpPr>
        <p:spPr>
          <a:xfrm>
            <a:off x="121920" y="195211"/>
            <a:ext cx="328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Term Project </a:t>
            </a:r>
            <a:r>
              <a:rPr lang="ko-KR" altLang="en-US" sz="2000" b="1" dirty="0"/>
              <a:t>개요 및 목차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8CC57-3313-8A24-2611-6F31AD58CD13}"/>
              </a:ext>
            </a:extLst>
          </p:cNvPr>
          <p:cNvSpPr txBox="1"/>
          <p:nvPr/>
        </p:nvSpPr>
        <p:spPr>
          <a:xfrm>
            <a:off x="357050" y="1184366"/>
            <a:ext cx="115911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〮 </a:t>
            </a:r>
            <a:r>
              <a:rPr lang="ko-KR" altLang="en-US" sz="2400" b="1" dirty="0"/>
              <a:t>개요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특정 시각에 대해 주어진 궤도 정보로부터 데이터가 주어진 날 자정부터 다음 날 자정까지 하루 동안의 위성 위치를 계산하여 각각 위성 궤도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지상 궤적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skyplot</a:t>
            </a:r>
            <a:r>
              <a:rPr lang="ko-KR" altLang="en-US" sz="1400" b="1" dirty="0"/>
              <a:t>을 그리는 작업 수행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400" b="1" dirty="0">
                <a:sym typeface="Wingdings" panose="05000000000000000000" pitchFamily="2" charset="2"/>
              </a:rPr>
              <a:t>      </a:t>
            </a:r>
            <a:r>
              <a:rPr lang="ko-KR" altLang="en-US" sz="1400" b="1" dirty="0">
                <a:sym typeface="Wingdings" panose="05000000000000000000" pitchFamily="2" charset="2"/>
              </a:rPr>
              <a:t>주로 </a:t>
            </a:r>
            <a:r>
              <a:rPr lang="en-US" altLang="ko-KR" sz="1400" b="1" dirty="0">
                <a:sym typeface="Wingdings" panose="05000000000000000000" pitchFamily="2" charset="2"/>
              </a:rPr>
              <a:t>MATLAB </a:t>
            </a:r>
            <a:r>
              <a:rPr lang="ko-KR" altLang="en-US" sz="1400" b="1" dirty="0">
                <a:sym typeface="Wingdings" panose="05000000000000000000" pitchFamily="2" charset="2"/>
              </a:rPr>
              <a:t>스크립트 파일 형태로 작업 수행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2000" b="1" dirty="0"/>
              <a:t>〮 </a:t>
            </a:r>
            <a:r>
              <a:rPr lang="ko-KR" altLang="en-US" sz="2000" b="1" dirty="0"/>
              <a:t> 목차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en-US" altLang="ko-KR" sz="1600" b="1" dirty="0"/>
              <a:t>1. </a:t>
            </a:r>
            <a:r>
              <a:rPr lang="ko-KR" altLang="en-US" sz="1600" b="1" dirty="0"/>
              <a:t>특정 궤도 정보 설정 및 포함된 코드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2. Function of </a:t>
            </a:r>
            <a:r>
              <a:rPr lang="en-US" altLang="ko-KR" sz="1600" b="1" dirty="0" err="1"/>
              <a:t>Kelper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3. </a:t>
            </a:r>
            <a:r>
              <a:rPr lang="en-US" altLang="ko-KR" sz="1600" b="1" dirty="0" err="1"/>
              <a:t>GroundTrack</a:t>
            </a:r>
            <a:r>
              <a:rPr lang="en-US" altLang="ko-KR" sz="1600" b="1" dirty="0"/>
              <a:t> / </a:t>
            </a:r>
            <a:r>
              <a:rPr lang="en-US" altLang="ko-KR" sz="1600" b="1" dirty="0" err="1"/>
              <a:t>Skyplot</a:t>
            </a:r>
            <a:r>
              <a:rPr lang="en-US" altLang="ko-KR" sz="1600" b="1" dirty="0"/>
              <a:t> / Skyview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4. Script</a:t>
            </a:r>
            <a:r>
              <a:rPr lang="ko-KR" altLang="en-US" sz="1600" b="1" dirty="0"/>
              <a:t> 실행 결과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04AC91-5A59-201D-1E3B-581B26BF3A8D}"/>
              </a:ext>
            </a:extLst>
          </p:cNvPr>
          <p:cNvCxnSpPr/>
          <p:nvPr/>
        </p:nvCxnSpPr>
        <p:spPr>
          <a:xfrm>
            <a:off x="121920" y="748937"/>
            <a:ext cx="11826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7EBB0-74F2-D58D-3728-76D92382214B}"/>
              </a:ext>
            </a:extLst>
          </p:cNvPr>
          <p:cNvSpPr txBox="1"/>
          <p:nvPr/>
        </p:nvSpPr>
        <p:spPr>
          <a:xfrm>
            <a:off x="121919" y="269965"/>
            <a:ext cx="118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특정 궤도 정보 설정 및 포함된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355E7-E8AC-071D-3889-D7D92E1A95DD}"/>
              </a:ext>
            </a:extLst>
          </p:cNvPr>
          <p:cNvSpPr txBox="1"/>
          <p:nvPr/>
        </p:nvSpPr>
        <p:spPr>
          <a:xfrm>
            <a:off x="5721533" y="1084099"/>
            <a:ext cx="61830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지구 반지름 </a:t>
            </a:r>
            <a:r>
              <a:rPr lang="en-US" altLang="ko-KR" b="1" dirty="0"/>
              <a:t>6400km </a:t>
            </a:r>
            <a:r>
              <a:rPr lang="ko-KR" altLang="en-US" b="1" dirty="0"/>
              <a:t>가정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지구 이심률 </a:t>
            </a:r>
            <a:r>
              <a:rPr lang="en-US" altLang="ko-KR" b="1" dirty="0"/>
              <a:t>0.0829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경사각</a:t>
            </a:r>
            <a:r>
              <a:rPr lang="en-US" altLang="ko-KR" b="1" dirty="0"/>
              <a:t>(inclination)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근지점</a:t>
            </a:r>
            <a:r>
              <a:rPr lang="en-US" altLang="ko-KR" b="1" dirty="0"/>
              <a:t>(argument of perigee)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승교점의 적격</a:t>
            </a:r>
            <a:r>
              <a:rPr lang="en-US" altLang="ko-KR" b="1" dirty="0"/>
              <a:t>(</a:t>
            </a:r>
            <a:r>
              <a:rPr lang="en-US" altLang="ko-KR" b="1" dirty="0" err="1"/>
              <a:t>right_ascension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평균 근점 이각</a:t>
            </a:r>
            <a:r>
              <a:rPr lang="en-US" altLang="ko-KR" b="1" dirty="0"/>
              <a:t>(</a:t>
            </a:r>
            <a:r>
              <a:rPr lang="en-US" altLang="ko-KR" b="1" dirty="0" err="1"/>
              <a:t>mean_anomaly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Deg2rad : deg</a:t>
            </a:r>
            <a:r>
              <a:rPr lang="ko-KR" altLang="en-US" b="1" dirty="0"/>
              <a:t>각도를 </a:t>
            </a:r>
            <a:r>
              <a:rPr lang="en-US" altLang="ko-KR" b="1" dirty="0"/>
              <a:t>rad</a:t>
            </a:r>
            <a:r>
              <a:rPr lang="ko-KR" altLang="en-US" b="1" dirty="0"/>
              <a:t>으로 변환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B27C8-495C-D9C0-797B-30A3B40706D4}"/>
              </a:ext>
            </a:extLst>
          </p:cNvPr>
          <p:cNvSpPr txBox="1"/>
          <p:nvPr/>
        </p:nvSpPr>
        <p:spPr>
          <a:xfrm>
            <a:off x="287383" y="3614056"/>
            <a:ext cx="5320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주요 함수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keplerian_to_cartesian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kepler_equation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satellite_scenario_viewer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BDEC04-6920-6E58-7FA6-C86AB604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3" y="1434621"/>
            <a:ext cx="5068007" cy="19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04AC91-5A59-201D-1E3B-581B26BF3A8D}"/>
              </a:ext>
            </a:extLst>
          </p:cNvPr>
          <p:cNvCxnSpPr/>
          <p:nvPr/>
        </p:nvCxnSpPr>
        <p:spPr>
          <a:xfrm>
            <a:off x="121920" y="748937"/>
            <a:ext cx="11826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7EBB0-74F2-D58D-3728-76D92382214B}"/>
              </a:ext>
            </a:extLst>
          </p:cNvPr>
          <p:cNvSpPr txBox="1"/>
          <p:nvPr/>
        </p:nvSpPr>
        <p:spPr>
          <a:xfrm>
            <a:off x="121920" y="252548"/>
            <a:ext cx="244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Function</a:t>
            </a:r>
            <a:r>
              <a:rPr lang="en-US" altLang="ko-KR" sz="2000" b="1" dirty="0"/>
              <a:t> of Kepler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81A36-F47D-BA18-6AA0-13C1573F4C1C}"/>
              </a:ext>
            </a:extLst>
          </p:cNvPr>
          <p:cNvSpPr txBox="1"/>
          <p:nvPr/>
        </p:nvSpPr>
        <p:spPr>
          <a:xfrm>
            <a:off x="209005" y="931817"/>
            <a:ext cx="11739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keplerian_to</a:t>
            </a:r>
            <a:r>
              <a:rPr lang="en-US" altLang="ko-KR" b="1" dirty="0"/>
              <a:t> cartesian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b="1" dirty="0"/>
              <a:t>앞서 받은 궤도 정보들을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해당 시간에 대한 위성의 위치와 속도 계산 </a:t>
            </a:r>
            <a:endParaRPr lang="en-US" altLang="ko-KR" b="1" dirty="0"/>
          </a:p>
          <a:p>
            <a:r>
              <a:rPr lang="en-US" altLang="ko-KR" dirty="0"/>
              <a:t>   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114550" lvl="4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3x1 </a:t>
            </a:r>
            <a:r>
              <a:rPr lang="ko-KR" altLang="en-US" dirty="0">
                <a:sym typeface="Wingdings" panose="05000000000000000000" pitchFamily="2" charset="2"/>
              </a:rPr>
              <a:t>행렬로 저장된 </a:t>
            </a:r>
            <a:r>
              <a:rPr lang="en-US" altLang="ko-KR" dirty="0">
                <a:sym typeface="Wingdings" panose="05000000000000000000" pitchFamily="2" charset="2"/>
              </a:rPr>
              <a:t>position, velocity </a:t>
            </a:r>
            <a:r>
              <a:rPr lang="ko-KR" altLang="en-US" dirty="0">
                <a:sym typeface="Wingdings" panose="05000000000000000000" pitchFamily="2" charset="2"/>
              </a:rPr>
              <a:t>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2.  </a:t>
            </a:r>
            <a:r>
              <a:rPr lang="en-US" altLang="ko-KR" b="1" dirty="0" err="1"/>
              <a:t>kepler_equation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b="1" dirty="0"/>
              <a:t>이심 운동 방정식 </a:t>
            </a:r>
            <a:r>
              <a:rPr lang="en-US" altLang="ko-KR" b="1" dirty="0"/>
              <a:t>(M = E – </a:t>
            </a:r>
            <a:r>
              <a:rPr lang="en-US" altLang="ko-KR" b="1" dirty="0" err="1"/>
              <a:t>esinE</a:t>
            </a:r>
            <a:r>
              <a:rPr lang="en-US" altLang="ko-KR" b="1" dirty="0"/>
              <a:t>) </a:t>
            </a:r>
            <a:r>
              <a:rPr lang="ko-KR" altLang="en-US" b="1" dirty="0"/>
              <a:t>를 </a:t>
            </a:r>
            <a:r>
              <a:rPr lang="en-US" altLang="ko-KR" b="1" dirty="0"/>
              <a:t>iteration </a:t>
            </a:r>
            <a:r>
              <a:rPr lang="ko-KR" altLang="en-US" b="1" dirty="0"/>
              <a:t>하는 방정식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초기 </a:t>
            </a:r>
            <a:r>
              <a:rPr lang="ko-KR" altLang="en-US" b="1" dirty="0" err="1"/>
              <a:t>추정값을</a:t>
            </a:r>
            <a:r>
              <a:rPr lang="ko-KR" altLang="en-US" b="1" dirty="0"/>
              <a:t> 시작하여 오차가 </a:t>
            </a:r>
            <a:r>
              <a:rPr lang="ko-KR" altLang="en-US" b="1" dirty="0" err="1"/>
              <a:t>임계값보다</a:t>
            </a:r>
            <a:r>
              <a:rPr lang="ko-KR" altLang="en-US" b="1" dirty="0"/>
              <a:t> 작아질 때까지 수행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					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여기서 </a:t>
            </a:r>
            <a:r>
              <a:rPr lang="en-US" altLang="ko-KR" b="1" dirty="0">
                <a:sym typeface="Wingdings" panose="05000000000000000000" pitchFamily="2" charset="2"/>
              </a:rPr>
              <a:t>‘M‘</a:t>
            </a:r>
            <a:r>
              <a:rPr lang="ko-KR" altLang="en-US" b="1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Mean anomaly + n * t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					    </a:t>
            </a:r>
            <a:r>
              <a:rPr lang="ko-KR" altLang="en-US" b="1" dirty="0">
                <a:sym typeface="Wingdings" panose="05000000000000000000" pitchFamily="2" charset="2"/>
              </a:rPr>
              <a:t>즉 평균 운동 </a:t>
            </a:r>
            <a:r>
              <a:rPr lang="en-US" altLang="ko-KR" b="1" dirty="0">
                <a:sym typeface="Wingdings" panose="05000000000000000000" pitchFamily="2" charset="2"/>
              </a:rPr>
              <a:t>anomaly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DF4FDE-5A0D-2403-2229-A39D6A23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903221"/>
            <a:ext cx="11136279" cy="142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9B3862-0883-DB0B-149D-BC5E0859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3" y="2114367"/>
            <a:ext cx="677477" cy="9945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CE907E-E788-961C-8E2F-33F71432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401" y="2114366"/>
            <a:ext cx="724309" cy="994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1D5421-A2A5-0673-295D-D2E0AAC4A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23" y="5179134"/>
            <a:ext cx="3548886" cy="13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04AC91-5A59-201D-1E3B-581B26BF3A8D}"/>
              </a:ext>
            </a:extLst>
          </p:cNvPr>
          <p:cNvCxnSpPr/>
          <p:nvPr/>
        </p:nvCxnSpPr>
        <p:spPr>
          <a:xfrm>
            <a:off x="121920" y="748937"/>
            <a:ext cx="11826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87EBB0-74F2-D58D-3728-76D92382214B}"/>
              </a:ext>
            </a:extLst>
          </p:cNvPr>
          <p:cNvSpPr txBox="1"/>
          <p:nvPr/>
        </p:nvSpPr>
        <p:spPr>
          <a:xfrm>
            <a:off x="121920" y="269965"/>
            <a:ext cx="421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Ground track / </a:t>
            </a:r>
            <a:r>
              <a:rPr lang="en-US" altLang="ko-KR" sz="2000" b="1" dirty="0" err="1"/>
              <a:t>skyplot</a:t>
            </a:r>
            <a:r>
              <a:rPr lang="en-US" altLang="ko-KR" sz="2000" b="1" dirty="0"/>
              <a:t> / </a:t>
            </a:r>
            <a:r>
              <a:rPr lang="en-US" altLang="ko-KR" sz="2000" b="1" dirty="0" err="1"/>
              <a:t>skyview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E31FC-8066-BB1E-261B-76C7F5FD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404580"/>
            <a:ext cx="4428649" cy="9815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449F34-A9E6-09A7-9102-B5497C6F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2630003"/>
            <a:ext cx="4428649" cy="823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12C16F-3FBF-CAC2-E3A6-94561913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4073392"/>
            <a:ext cx="4218142" cy="2552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3F697-47B1-C334-1003-208DEF20A619}"/>
              </a:ext>
            </a:extLst>
          </p:cNvPr>
          <p:cNvSpPr txBox="1"/>
          <p:nvPr/>
        </p:nvSpPr>
        <p:spPr>
          <a:xfrm>
            <a:off x="5660572" y="1404579"/>
            <a:ext cx="6113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ym typeface="Wingdings" panose="05000000000000000000" pitchFamily="2" charset="2"/>
              </a:rPr>
              <a:t>position_array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를 통해 위치 배열을 초기화 후 주어진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시간 배열 내에서 </a:t>
            </a:r>
            <a:r>
              <a:rPr lang="en-US" altLang="ko-KR" dirty="0">
                <a:sym typeface="Wingdings" panose="05000000000000000000" pitchFamily="2" charset="2"/>
              </a:rPr>
              <a:t>ground track </a:t>
            </a:r>
            <a:r>
              <a:rPr lang="ko-KR" altLang="en-US" dirty="0">
                <a:sym typeface="Wingdings" panose="05000000000000000000" pitchFamily="2" charset="2"/>
              </a:rPr>
              <a:t>형성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Azimuth, elevation angle </a:t>
            </a:r>
            <a:r>
              <a:rPr lang="ko-KR" altLang="en-US" dirty="0">
                <a:sym typeface="Wingdings" panose="05000000000000000000" pitchFamily="2" charset="2"/>
              </a:rPr>
              <a:t>계산 후 좌표계에 위성 궤도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plotting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ym typeface="Wingdings" panose="05000000000000000000" pitchFamily="2" charset="2"/>
              </a:rPr>
              <a:t>az</a:t>
            </a:r>
            <a:r>
              <a:rPr lang="en-US" altLang="ko-KR" dirty="0">
                <a:sym typeface="Wingdings" panose="05000000000000000000" pitchFamily="2" charset="2"/>
              </a:rPr>
              <a:t>’, ’</a:t>
            </a:r>
            <a:r>
              <a:rPr lang="en-US" altLang="ko-KR" dirty="0" err="1">
                <a:sym typeface="Wingdings" panose="05000000000000000000" pitchFamily="2" charset="2"/>
              </a:rPr>
              <a:t>el</a:t>
            </a:r>
            <a:r>
              <a:rPr lang="en-US" altLang="ko-KR" dirty="0">
                <a:sym typeface="Wingdings" panose="05000000000000000000" pitchFamily="2" charset="2"/>
              </a:rPr>
              <a:t>’ : </a:t>
            </a:r>
            <a:r>
              <a:rPr lang="en-US" altLang="ko-KR" dirty="0" err="1">
                <a:sym typeface="Wingdings" panose="05000000000000000000" pitchFamily="2" charset="2"/>
              </a:rPr>
              <a:t>azimuth,elevation</a:t>
            </a:r>
            <a:r>
              <a:rPr lang="en-US" altLang="ko-KR" dirty="0">
                <a:sym typeface="Wingdings" panose="05000000000000000000" pitchFamily="2" charset="2"/>
              </a:rPr>
              <a:t> angle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deg</a:t>
            </a:r>
            <a:r>
              <a:rPr lang="ko-KR" altLang="en-US" dirty="0">
                <a:sym typeface="Wingdings" panose="05000000000000000000" pitchFamily="2" charset="2"/>
              </a:rPr>
              <a:t>값으로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ym typeface="Wingdings" panose="05000000000000000000" pitchFamily="2" charset="2"/>
              </a:rPr>
              <a:t>az_idx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en-US" altLang="ko-KR" dirty="0" err="1">
                <a:sym typeface="Wingdings" panose="05000000000000000000" pitchFamily="2" charset="2"/>
              </a:rPr>
              <a:t>el_idx</a:t>
            </a:r>
            <a:r>
              <a:rPr lang="en-US" altLang="ko-KR" dirty="0">
                <a:sym typeface="Wingdings" panose="05000000000000000000" pitchFamily="2" charset="2"/>
              </a:rPr>
              <a:t>’ : azimuth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elevation angle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 err="1">
                <a:sym typeface="Wingdings" panose="05000000000000000000" pitchFamily="2" charset="2"/>
              </a:rPr>
              <a:t>sky_view</a:t>
            </a:r>
            <a:r>
              <a:rPr lang="ko-KR" altLang="en-US" dirty="0">
                <a:sym typeface="Wingdings" panose="05000000000000000000" pitchFamily="2" charset="2"/>
              </a:rPr>
              <a:t>배열에서 위치표현을 위해 적절한 인덱스로 변환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87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84D5B2-0BA0-53C8-524B-77B48D29B26D}"/>
              </a:ext>
            </a:extLst>
          </p:cNvPr>
          <p:cNvCxnSpPr/>
          <p:nvPr/>
        </p:nvCxnSpPr>
        <p:spPr>
          <a:xfrm>
            <a:off x="121920" y="748937"/>
            <a:ext cx="11826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30DDB1-6478-6DFB-3A25-424CBB5448F5}"/>
              </a:ext>
            </a:extLst>
          </p:cNvPr>
          <p:cNvSpPr txBox="1"/>
          <p:nvPr/>
        </p:nvSpPr>
        <p:spPr>
          <a:xfrm>
            <a:off x="121920" y="217714"/>
            <a:ext cx="19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Script</a:t>
            </a:r>
            <a:r>
              <a:rPr lang="ko-KR" altLang="en-US" b="1" dirty="0"/>
              <a:t> 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EB9E8-709B-C399-DB85-00F1A4E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910828"/>
            <a:ext cx="3321586" cy="2518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1AD6C5-D686-EE28-8FAC-3D156D0B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33" y="825384"/>
            <a:ext cx="3540768" cy="26508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063A47-987D-B079-CF24-E1A74125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2909"/>
            <a:ext cx="3519613" cy="2650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A02077-57AC-44B9-0C8F-2E122B45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317" y="3552638"/>
            <a:ext cx="3519613" cy="269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C1173-8901-6243-940A-18F702673824}"/>
              </a:ext>
            </a:extLst>
          </p:cNvPr>
          <p:cNvSpPr txBox="1"/>
          <p:nvPr/>
        </p:nvSpPr>
        <p:spPr>
          <a:xfrm>
            <a:off x="7141029" y="1410790"/>
            <a:ext cx="44573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satellite </a:t>
            </a:r>
            <a:r>
              <a:rPr lang="en-US" altLang="ko-KR" b="1" dirty="0" err="1"/>
              <a:t>orbit,groundtrack</a:t>
            </a:r>
            <a:r>
              <a:rPr lang="en-US" altLang="ko-KR" b="1" dirty="0"/>
              <a:t>, </a:t>
            </a:r>
            <a:r>
              <a:rPr lang="en-US" altLang="ko-KR" b="1" dirty="0" err="1"/>
              <a:t>skyplot</a:t>
            </a:r>
            <a:r>
              <a:rPr lang="en-US" altLang="ko-KR" b="1" dirty="0"/>
              <a:t>, </a:t>
            </a:r>
            <a:r>
              <a:rPr lang="en-US" altLang="ko-KR" b="1" dirty="0" err="1"/>
              <a:t>skyview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각각 </a:t>
            </a:r>
            <a:r>
              <a:rPr lang="en-US" altLang="ko-KR" b="1" dirty="0"/>
              <a:t>figure </a:t>
            </a:r>
            <a:r>
              <a:rPr lang="ko-KR" altLang="en-US" b="1" dirty="0"/>
              <a:t>형태로 </a:t>
            </a:r>
            <a:r>
              <a:rPr lang="en-US" altLang="ko-KR" b="1" dirty="0"/>
              <a:t>plotting </a:t>
            </a:r>
            <a:r>
              <a:rPr lang="ko-KR" altLang="en-US" b="1" dirty="0"/>
              <a:t>한 모습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7672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333</Words>
  <Application>Microsoft Office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우주궤도역학 Term Project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 Project 2</dc:title>
  <dc:creator>choi woo cheol</dc:creator>
  <cp:lastModifiedBy>choi woo cheol</cp:lastModifiedBy>
  <cp:revision>1</cp:revision>
  <dcterms:created xsi:type="dcterms:W3CDTF">2023-06-22T02:32:58Z</dcterms:created>
  <dcterms:modified xsi:type="dcterms:W3CDTF">2023-06-22T12:06:53Z</dcterms:modified>
</cp:coreProperties>
</file>