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5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FD7FE-41BE-4FE5-932B-57F60EFC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E93387-C132-4D80-8F91-77AE6E61E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4FA3-DA18-49FB-981C-B19B0BE9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D662A-96F0-45D9-92FD-4EB1CB83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F2892-9681-4484-BEBB-43FCCAD3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96D90-33C3-469D-A895-E61D5D8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B741A3-5FAA-47BE-AA7D-929902CC1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9C61B-334C-4ABD-9316-3F98D717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503BC-881B-4034-B6C1-0CC08AD2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995ED-3D32-49A5-8058-9EEE955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0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446B40-D7D4-4B11-8E39-11C199F28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568967-13BC-4D7F-AF9E-E26128E1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5A9C6E-B9B5-4E03-86CD-9E3D11D3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BCFF3-7B7D-406A-B8D0-4235F80C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90CBA-67CE-4968-A27B-C02EEEF1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27E7C-1714-4FB1-B2F6-C34DD7BB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D8A8E-8B65-4479-BCBF-B0D6F365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85248-2A5B-47C4-B0D0-2B20FFF8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72BAF-F629-4520-9F31-051EE0E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64D00-65DD-497A-B0E8-9E82106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5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C5D0C-CDA7-4740-925D-5FAB10A7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5BFD3-E9BE-4746-982C-F8427C61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C29E96-469E-4F93-BBEC-DF1F7F26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269C1E-24A7-44F4-B535-674F81E4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3A34E-831F-4D44-94D0-E56BA52D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A6D-A218-49D2-A778-026D7FAA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68323-22C1-43DF-9453-11C63AA9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439D6C-3A5E-4743-8EC3-84317B674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C9F9F-3EFE-49C2-B574-64CB01D0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EE2EF-84D9-4626-916F-746936EC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D6CF19-4F9D-43B5-9864-70E0EA2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EABBD-7237-4C61-A2D4-4733C5BB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BFDE33-9E32-4CDD-8788-542926F8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975834-39A9-4A58-98D1-B97346E8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81629C-A994-460C-857A-5E7B33891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1AE3D1-692F-45EE-ADEF-9A69A0E3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31905F-519E-4F4C-B4E4-9C826C2F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D50612-5AD2-4DA0-8F10-B0814DBD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AA4DF-3340-4520-9237-11A36BAF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6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94FE3-97BD-4055-8874-8206A2CB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10F9A6-8CE0-4C88-AEEB-7E034126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7F7C2E-CFCF-4C0C-9C07-ECF32463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6781B6-5CDC-4746-A7A8-8853E1F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133D52-887A-4443-9AE7-DDE0B5B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FA72C8-893D-4AE4-AB38-F03B79DA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94738-8933-4FE5-AD6F-B2CA5799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0BB84-FD99-4F54-ABBA-BBF85B29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2BA1B-2ECA-4C72-A989-BA8855D2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4124E-0361-4C25-B0DA-B16992DFE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8C7AA-73D9-49FB-9F9F-958AE4E5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F7419-133D-4CFC-A401-7132E84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2E0D-46BF-4723-BDEA-47E288AA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23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BC1D9-A940-4FAE-88A3-428D6D5A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3ED309-7313-47AF-9E7D-D6CDAA9D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2A8123-7C7F-4E9E-BB77-7030FE6A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528412-8DD2-4163-9ED7-792D1AC0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84FEA9-B4E8-47E6-B57A-3EFD5629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A93164-9DAC-4673-BBCB-C105726E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4FF50E-8D27-49D8-9043-FDBF5A1B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13A90A-A9E0-4174-92E5-3E687A6A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CFC0F-707E-4216-9219-814921FB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B9E1-69ED-4D2F-B6DE-D8FC3B3C37C1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2AF39-99D5-4EE6-A967-B47DB74C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E74D-725D-4219-A894-ED5A7AB9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7E58-2757-4804-8560-9DCA18CE4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51D3829-4FCB-4922-BB9C-15861985DF69}"/>
              </a:ext>
            </a:extLst>
          </p:cNvPr>
          <p:cNvGrpSpPr/>
          <p:nvPr/>
        </p:nvGrpSpPr>
        <p:grpSpPr>
          <a:xfrm>
            <a:off x="1980266" y="2213689"/>
            <a:ext cx="3113447" cy="2698166"/>
            <a:chOff x="1980266" y="2213689"/>
            <a:chExt cx="3113447" cy="2698166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2266F4C1-FE9E-4249-9E44-6ABD2BC8F2E6}"/>
                </a:ext>
              </a:extLst>
            </p:cNvPr>
            <p:cNvSpPr/>
            <p:nvPr/>
          </p:nvSpPr>
          <p:spPr>
            <a:xfrm>
              <a:off x="1980266" y="2213689"/>
              <a:ext cx="2170999" cy="1952113"/>
            </a:xfrm>
            <a:custGeom>
              <a:avLst/>
              <a:gdLst>
                <a:gd name="connsiteX0" fmla="*/ 0 w 1806361"/>
                <a:gd name="connsiteY0" fmla="*/ 955856 h 1952113"/>
                <a:gd name="connsiteX1" fmla="*/ 117807 w 1806361"/>
                <a:gd name="connsiteY1" fmla="*/ 955856 h 1952113"/>
                <a:gd name="connsiteX2" fmla="*/ 196344 w 1806361"/>
                <a:gd name="connsiteY2" fmla="*/ 1253177 h 1952113"/>
                <a:gd name="connsiteX3" fmla="*/ 213173 w 1806361"/>
                <a:gd name="connsiteY3" fmla="*/ 849270 h 1952113"/>
                <a:gd name="connsiteX4" fmla="*/ 252442 w 1806361"/>
                <a:gd name="connsiteY4" fmla="*/ 1213908 h 1952113"/>
                <a:gd name="connsiteX5" fmla="*/ 297321 w 1806361"/>
                <a:gd name="connsiteY5" fmla="*/ 608048 h 1952113"/>
                <a:gd name="connsiteX6" fmla="*/ 291711 w 1806361"/>
                <a:gd name="connsiteY6" fmla="*/ 1528058 h 1952113"/>
                <a:gd name="connsiteX7" fmla="*/ 370248 w 1806361"/>
                <a:gd name="connsiteY7" fmla="*/ 849270 h 1952113"/>
                <a:gd name="connsiteX8" fmla="*/ 387078 w 1806361"/>
                <a:gd name="connsiteY8" fmla="*/ 327557 h 1952113"/>
                <a:gd name="connsiteX9" fmla="*/ 443176 w 1806361"/>
                <a:gd name="connsiteY9" fmla="*/ 686585 h 1952113"/>
                <a:gd name="connsiteX10" fmla="*/ 431956 w 1806361"/>
                <a:gd name="connsiteY10" fmla="*/ 1326104 h 1952113"/>
                <a:gd name="connsiteX11" fmla="*/ 443176 w 1806361"/>
                <a:gd name="connsiteY11" fmla="*/ 1948794 h 1952113"/>
                <a:gd name="connsiteX12" fmla="*/ 499274 w 1806361"/>
                <a:gd name="connsiteY12" fmla="*/ 1045613 h 1952113"/>
                <a:gd name="connsiteX13" fmla="*/ 499274 w 1806361"/>
                <a:gd name="connsiteY13" fmla="*/ 19017 h 1952113"/>
                <a:gd name="connsiteX14" fmla="*/ 549762 w 1806361"/>
                <a:gd name="connsiteY14" fmla="*/ 770732 h 1952113"/>
                <a:gd name="connsiteX15" fmla="*/ 549762 w 1806361"/>
                <a:gd name="connsiteY15" fmla="*/ 1786109 h 1952113"/>
                <a:gd name="connsiteX16" fmla="*/ 589031 w 1806361"/>
                <a:gd name="connsiteY16" fmla="*/ 1202688 h 1952113"/>
                <a:gd name="connsiteX17" fmla="*/ 594641 w 1806361"/>
                <a:gd name="connsiteY17" fmla="*/ 551950 h 1952113"/>
                <a:gd name="connsiteX18" fmla="*/ 628300 w 1806361"/>
                <a:gd name="connsiteY18" fmla="*/ 1163420 h 1952113"/>
                <a:gd name="connsiteX19" fmla="*/ 661959 w 1806361"/>
                <a:gd name="connsiteY19" fmla="*/ 647316 h 1952113"/>
                <a:gd name="connsiteX20" fmla="*/ 673178 w 1806361"/>
                <a:gd name="connsiteY20" fmla="*/ 1561716 h 1952113"/>
                <a:gd name="connsiteX21" fmla="*/ 751716 w 1806361"/>
                <a:gd name="connsiteY21" fmla="*/ 490242 h 1952113"/>
                <a:gd name="connsiteX22" fmla="*/ 757326 w 1806361"/>
                <a:gd name="connsiteY22" fmla="*/ 1623424 h 1952113"/>
                <a:gd name="connsiteX23" fmla="*/ 813424 w 1806361"/>
                <a:gd name="connsiteY23" fmla="*/ 507071 h 1952113"/>
                <a:gd name="connsiteX24" fmla="*/ 819034 w 1806361"/>
                <a:gd name="connsiteY24" fmla="*/ 1438300 h 1952113"/>
                <a:gd name="connsiteX25" fmla="*/ 863912 w 1806361"/>
                <a:gd name="connsiteY25" fmla="*/ 821221 h 1952113"/>
                <a:gd name="connsiteX26" fmla="*/ 875132 w 1806361"/>
                <a:gd name="connsiteY26" fmla="*/ 1017564 h 1952113"/>
                <a:gd name="connsiteX27" fmla="*/ 903181 w 1806361"/>
                <a:gd name="connsiteY27" fmla="*/ 798781 h 1952113"/>
                <a:gd name="connsiteX28" fmla="*/ 936840 w 1806361"/>
                <a:gd name="connsiteY28" fmla="*/ 1174639 h 1952113"/>
                <a:gd name="connsiteX29" fmla="*/ 976108 w 1806361"/>
                <a:gd name="connsiteY29" fmla="*/ 624877 h 1952113"/>
                <a:gd name="connsiteX30" fmla="*/ 1004158 w 1806361"/>
                <a:gd name="connsiteY30" fmla="*/ 1404642 h 1952113"/>
                <a:gd name="connsiteX31" fmla="*/ 1037816 w 1806361"/>
                <a:gd name="connsiteY31" fmla="*/ 305118 h 1952113"/>
                <a:gd name="connsiteX32" fmla="*/ 1054646 w 1806361"/>
                <a:gd name="connsiteY32" fmla="*/ 1589766 h 1952113"/>
                <a:gd name="connsiteX33" fmla="*/ 1144403 w 1806361"/>
                <a:gd name="connsiteY33" fmla="*/ 176092 h 1952113"/>
                <a:gd name="connsiteX34" fmla="*/ 1138793 w 1806361"/>
                <a:gd name="connsiteY34" fmla="*/ 1662693 h 1952113"/>
                <a:gd name="connsiteX35" fmla="*/ 1189281 w 1806361"/>
                <a:gd name="connsiteY35" fmla="*/ 417314 h 1952113"/>
                <a:gd name="connsiteX36" fmla="*/ 1211721 w 1806361"/>
                <a:gd name="connsiteY36" fmla="*/ 1567326 h 1952113"/>
                <a:gd name="connsiteX37" fmla="*/ 1267819 w 1806361"/>
                <a:gd name="connsiteY37" fmla="*/ 501461 h 1952113"/>
                <a:gd name="connsiteX38" fmla="*/ 1273429 w 1806361"/>
                <a:gd name="connsiteY38" fmla="*/ 1286835 h 1952113"/>
                <a:gd name="connsiteX39" fmla="*/ 1368796 w 1806361"/>
                <a:gd name="connsiteY39" fmla="*/ 2188 h 1952113"/>
                <a:gd name="connsiteX40" fmla="*/ 1363186 w 1806361"/>
                <a:gd name="connsiteY40" fmla="*/ 1657083 h 1952113"/>
                <a:gd name="connsiteX41" fmla="*/ 1419284 w 1806361"/>
                <a:gd name="connsiteY41" fmla="*/ 557559 h 1952113"/>
                <a:gd name="connsiteX42" fmla="*/ 1430504 w 1806361"/>
                <a:gd name="connsiteY42" fmla="*/ 1780499 h 1952113"/>
                <a:gd name="connsiteX43" fmla="*/ 1503431 w 1806361"/>
                <a:gd name="connsiteY43" fmla="*/ 428534 h 1952113"/>
                <a:gd name="connsiteX44" fmla="*/ 1509041 w 1806361"/>
                <a:gd name="connsiteY44" fmla="*/ 1421471 h 1952113"/>
                <a:gd name="connsiteX45" fmla="*/ 1598798 w 1806361"/>
                <a:gd name="connsiteY45" fmla="*/ 770732 h 1952113"/>
                <a:gd name="connsiteX46" fmla="*/ 1587578 w 1806361"/>
                <a:gd name="connsiteY46" fmla="*/ 1326104 h 1952113"/>
                <a:gd name="connsiteX47" fmla="*/ 1632457 w 1806361"/>
                <a:gd name="connsiteY47" fmla="*/ 939027 h 1952113"/>
                <a:gd name="connsiteX48" fmla="*/ 1666116 w 1806361"/>
                <a:gd name="connsiteY48" fmla="*/ 1185859 h 1952113"/>
                <a:gd name="connsiteX49" fmla="*/ 1688555 w 1806361"/>
                <a:gd name="connsiteY49" fmla="*/ 989515 h 1952113"/>
                <a:gd name="connsiteX50" fmla="*/ 1806361 w 1806361"/>
                <a:gd name="connsiteY50" fmla="*/ 978296 h 195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06361" h="1952113">
                  <a:moveTo>
                    <a:pt x="0" y="955856"/>
                  </a:moveTo>
                  <a:cubicBezTo>
                    <a:pt x="42541" y="931079"/>
                    <a:pt x="85083" y="906303"/>
                    <a:pt x="117807" y="955856"/>
                  </a:cubicBezTo>
                  <a:cubicBezTo>
                    <a:pt x="150531" y="1005409"/>
                    <a:pt x="180450" y="1270941"/>
                    <a:pt x="196344" y="1253177"/>
                  </a:cubicBezTo>
                  <a:cubicBezTo>
                    <a:pt x="212238" y="1235413"/>
                    <a:pt x="203823" y="855815"/>
                    <a:pt x="213173" y="849270"/>
                  </a:cubicBezTo>
                  <a:cubicBezTo>
                    <a:pt x="222523" y="842725"/>
                    <a:pt x="238417" y="1254112"/>
                    <a:pt x="252442" y="1213908"/>
                  </a:cubicBezTo>
                  <a:cubicBezTo>
                    <a:pt x="266467" y="1173704"/>
                    <a:pt x="290776" y="555690"/>
                    <a:pt x="297321" y="608048"/>
                  </a:cubicBezTo>
                  <a:cubicBezTo>
                    <a:pt x="303866" y="660406"/>
                    <a:pt x="279556" y="1487854"/>
                    <a:pt x="291711" y="1528058"/>
                  </a:cubicBezTo>
                  <a:cubicBezTo>
                    <a:pt x="303866" y="1568262"/>
                    <a:pt x="354354" y="1049354"/>
                    <a:pt x="370248" y="849270"/>
                  </a:cubicBezTo>
                  <a:cubicBezTo>
                    <a:pt x="386143" y="649186"/>
                    <a:pt x="374923" y="354671"/>
                    <a:pt x="387078" y="327557"/>
                  </a:cubicBezTo>
                  <a:cubicBezTo>
                    <a:pt x="399233" y="300443"/>
                    <a:pt x="435696" y="520161"/>
                    <a:pt x="443176" y="686585"/>
                  </a:cubicBezTo>
                  <a:cubicBezTo>
                    <a:pt x="450656" y="853009"/>
                    <a:pt x="431956" y="1115736"/>
                    <a:pt x="431956" y="1326104"/>
                  </a:cubicBezTo>
                  <a:cubicBezTo>
                    <a:pt x="431956" y="1536472"/>
                    <a:pt x="431956" y="1995543"/>
                    <a:pt x="443176" y="1948794"/>
                  </a:cubicBezTo>
                  <a:cubicBezTo>
                    <a:pt x="454396" y="1902046"/>
                    <a:pt x="489924" y="1367242"/>
                    <a:pt x="499274" y="1045613"/>
                  </a:cubicBezTo>
                  <a:cubicBezTo>
                    <a:pt x="508624" y="723984"/>
                    <a:pt x="490859" y="64830"/>
                    <a:pt x="499274" y="19017"/>
                  </a:cubicBezTo>
                  <a:cubicBezTo>
                    <a:pt x="507689" y="-26796"/>
                    <a:pt x="541347" y="476217"/>
                    <a:pt x="549762" y="770732"/>
                  </a:cubicBezTo>
                  <a:cubicBezTo>
                    <a:pt x="558177" y="1065247"/>
                    <a:pt x="543217" y="1714116"/>
                    <a:pt x="549762" y="1786109"/>
                  </a:cubicBezTo>
                  <a:cubicBezTo>
                    <a:pt x="556307" y="1858102"/>
                    <a:pt x="581551" y="1408381"/>
                    <a:pt x="589031" y="1202688"/>
                  </a:cubicBezTo>
                  <a:cubicBezTo>
                    <a:pt x="596511" y="996995"/>
                    <a:pt x="588096" y="558495"/>
                    <a:pt x="594641" y="551950"/>
                  </a:cubicBezTo>
                  <a:cubicBezTo>
                    <a:pt x="601186" y="545405"/>
                    <a:pt x="617080" y="1147526"/>
                    <a:pt x="628300" y="1163420"/>
                  </a:cubicBezTo>
                  <a:cubicBezTo>
                    <a:pt x="639520" y="1179314"/>
                    <a:pt x="654479" y="580933"/>
                    <a:pt x="661959" y="647316"/>
                  </a:cubicBezTo>
                  <a:cubicBezTo>
                    <a:pt x="669439" y="713699"/>
                    <a:pt x="658219" y="1587895"/>
                    <a:pt x="673178" y="1561716"/>
                  </a:cubicBezTo>
                  <a:cubicBezTo>
                    <a:pt x="688137" y="1535537"/>
                    <a:pt x="737691" y="479957"/>
                    <a:pt x="751716" y="490242"/>
                  </a:cubicBezTo>
                  <a:cubicBezTo>
                    <a:pt x="765741" y="500527"/>
                    <a:pt x="747042" y="1620619"/>
                    <a:pt x="757326" y="1623424"/>
                  </a:cubicBezTo>
                  <a:cubicBezTo>
                    <a:pt x="767610" y="1626229"/>
                    <a:pt x="803139" y="537925"/>
                    <a:pt x="813424" y="507071"/>
                  </a:cubicBezTo>
                  <a:cubicBezTo>
                    <a:pt x="823709" y="476217"/>
                    <a:pt x="810619" y="1385942"/>
                    <a:pt x="819034" y="1438300"/>
                  </a:cubicBezTo>
                  <a:cubicBezTo>
                    <a:pt x="827449" y="1490658"/>
                    <a:pt x="854562" y="891344"/>
                    <a:pt x="863912" y="821221"/>
                  </a:cubicBezTo>
                  <a:cubicBezTo>
                    <a:pt x="873262" y="751098"/>
                    <a:pt x="868587" y="1021304"/>
                    <a:pt x="875132" y="1017564"/>
                  </a:cubicBezTo>
                  <a:cubicBezTo>
                    <a:pt x="881677" y="1013824"/>
                    <a:pt x="892896" y="772602"/>
                    <a:pt x="903181" y="798781"/>
                  </a:cubicBezTo>
                  <a:cubicBezTo>
                    <a:pt x="913466" y="824960"/>
                    <a:pt x="924686" y="1203623"/>
                    <a:pt x="936840" y="1174639"/>
                  </a:cubicBezTo>
                  <a:cubicBezTo>
                    <a:pt x="948994" y="1145655"/>
                    <a:pt x="964888" y="586543"/>
                    <a:pt x="976108" y="624877"/>
                  </a:cubicBezTo>
                  <a:cubicBezTo>
                    <a:pt x="987328" y="663211"/>
                    <a:pt x="993873" y="1457935"/>
                    <a:pt x="1004158" y="1404642"/>
                  </a:cubicBezTo>
                  <a:cubicBezTo>
                    <a:pt x="1014443" y="1351349"/>
                    <a:pt x="1029401" y="274264"/>
                    <a:pt x="1037816" y="305118"/>
                  </a:cubicBezTo>
                  <a:cubicBezTo>
                    <a:pt x="1046231" y="335972"/>
                    <a:pt x="1036882" y="1611270"/>
                    <a:pt x="1054646" y="1589766"/>
                  </a:cubicBezTo>
                  <a:cubicBezTo>
                    <a:pt x="1072410" y="1568262"/>
                    <a:pt x="1130379" y="163937"/>
                    <a:pt x="1144403" y="176092"/>
                  </a:cubicBezTo>
                  <a:cubicBezTo>
                    <a:pt x="1158428" y="188246"/>
                    <a:pt x="1131313" y="1622489"/>
                    <a:pt x="1138793" y="1662693"/>
                  </a:cubicBezTo>
                  <a:cubicBezTo>
                    <a:pt x="1146273" y="1702897"/>
                    <a:pt x="1177126" y="433209"/>
                    <a:pt x="1189281" y="417314"/>
                  </a:cubicBezTo>
                  <a:cubicBezTo>
                    <a:pt x="1201436" y="401419"/>
                    <a:pt x="1198631" y="1553302"/>
                    <a:pt x="1211721" y="1567326"/>
                  </a:cubicBezTo>
                  <a:cubicBezTo>
                    <a:pt x="1224811" y="1581350"/>
                    <a:pt x="1257534" y="548209"/>
                    <a:pt x="1267819" y="501461"/>
                  </a:cubicBezTo>
                  <a:cubicBezTo>
                    <a:pt x="1278104" y="454713"/>
                    <a:pt x="1256600" y="1370047"/>
                    <a:pt x="1273429" y="1286835"/>
                  </a:cubicBezTo>
                  <a:cubicBezTo>
                    <a:pt x="1290258" y="1203623"/>
                    <a:pt x="1353837" y="-59520"/>
                    <a:pt x="1368796" y="2188"/>
                  </a:cubicBezTo>
                  <a:cubicBezTo>
                    <a:pt x="1383756" y="63896"/>
                    <a:pt x="1354771" y="1564521"/>
                    <a:pt x="1363186" y="1657083"/>
                  </a:cubicBezTo>
                  <a:cubicBezTo>
                    <a:pt x="1371601" y="1749645"/>
                    <a:pt x="1408064" y="536990"/>
                    <a:pt x="1419284" y="557559"/>
                  </a:cubicBezTo>
                  <a:cubicBezTo>
                    <a:pt x="1430504" y="578128"/>
                    <a:pt x="1416480" y="1802003"/>
                    <a:pt x="1430504" y="1780499"/>
                  </a:cubicBezTo>
                  <a:cubicBezTo>
                    <a:pt x="1444528" y="1758995"/>
                    <a:pt x="1490342" y="488372"/>
                    <a:pt x="1503431" y="428534"/>
                  </a:cubicBezTo>
                  <a:cubicBezTo>
                    <a:pt x="1516521" y="368696"/>
                    <a:pt x="1493147" y="1364438"/>
                    <a:pt x="1509041" y="1421471"/>
                  </a:cubicBezTo>
                  <a:cubicBezTo>
                    <a:pt x="1524935" y="1478504"/>
                    <a:pt x="1585708" y="786627"/>
                    <a:pt x="1598798" y="770732"/>
                  </a:cubicBezTo>
                  <a:cubicBezTo>
                    <a:pt x="1611888" y="754837"/>
                    <a:pt x="1581968" y="1298055"/>
                    <a:pt x="1587578" y="1326104"/>
                  </a:cubicBezTo>
                  <a:cubicBezTo>
                    <a:pt x="1593188" y="1354153"/>
                    <a:pt x="1619367" y="962401"/>
                    <a:pt x="1632457" y="939027"/>
                  </a:cubicBezTo>
                  <a:cubicBezTo>
                    <a:pt x="1645547" y="915653"/>
                    <a:pt x="1656766" y="1177444"/>
                    <a:pt x="1666116" y="1185859"/>
                  </a:cubicBezTo>
                  <a:cubicBezTo>
                    <a:pt x="1675466" y="1194274"/>
                    <a:pt x="1665181" y="1024109"/>
                    <a:pt x="1688555" y="989515"/>
                  </a:cubicBezTo>
                  <a:cubicBezTo>
                    <a:pt x="1711929" y="954921"/>
                    <a:pt x="1759145" y="966608"/>
                    <a:pt x="1806361" y="978296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C606D76-3CF1-4991-9848-38950838CB07}"/>
                </a:ext>
              </a:extLst>
            </p:cNvPr>
            <p:cNvSpPr/>
            <p:nvPr/>
          </p:nvSpPr>
          <p:spPr>
            <a:xfrm>
              <a:off x="3141497" y="2866616"/>
              <a:ext cx="827448" cy="2045239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7B300E22-CFF4-405F-A27A-F95FB3F3B1AD}"/>
                </a:ext>
              </a:extLst>
            </p:cNvPr>
            <p:cNvSpPr/>
            <p:nvPr/>
          </p:nvSpPr>
          <p:spPr>
            <a:xfrm>
              <a:off x="2922714" y="2909255"/>
              <a:ext cx="2170999" cy="1952113"/>
            </a:xfrm>
            <a:custGeom>
              <a:avLst/>
              <a:gdLst>
                <a:gd name="connsiteX0" fmla="*/ 0 w 1806361"/>
                <a:gd name="connsiteY0" fmla="*/ 955856 h 1952113"/>
                <a:gd name="connsiteX1" fmla="*/ 117807 w 1806361"/>
                <a:gd name="connsiteY1" fmla="*/ 955856 h 1952113"/>
                <a:gd name="connsiteX2" fmla="*/ 196344 w 1806361"/>
                <a:gd name="connsiteY2" fmla="*/ 1253177 h 1952113"/>
                <a:gd name="connsiteX3" fmla="*/ 213173 w 1806361"/>
                <a:gd name="connsiteY3" fmla="*/ 849270 h 1952113"/>
                <a:gd name="connsiteX4" fmla="*/ 252442 w 1806361"/>
                <a:gd name="connsiteY4" fmla="*/ 1213908 h 1952113"/>
                <a:gd name="connsiteX5" fmla="*/ 297321 w 1806361"/>
                <a:gd name="connsiteY5" fmla="*/ 608048 h 1952113"/>
                <a:gd name="connsiteX6" fmla="*/ 291711 w 1806361"/>
                <a:gd name="connsiteY6" fmla="*/ 1528058 h 1952113"/>
                <a:gd name="connsiteX7" fmla="*/ 370248 w 1806361"/>
                <a:gd name="connsiteY7" fmla="*/ 849270 h 1952113"/>
                <a:gd name="connsiteX8" fmla="*/ 387078 w 1806361"/>
                <a:gd name="connsiteY8" fmla="*/ 327557 h 1952113"/>
                <a:gd name="connsiteX9" fmla="*/ 443176 w 1806361"/>
                <a:gd name="connsiteY9" fmla="*/ 686585 h 1952113"/>
                <a:gd name="connsiteX10" fmla="*/ 431956 w 1806361"/>
                <a:gd name="connsiteY10" fmla="*/ 1326104 h 1952113"/>
                <a:gd name="connsiteX11" fmla="*/ 443176 w 1806361"/>
                <a:gd name="connsiteY11" fmla="*/ 1948794 h 1952113"/>
                <a:gd name="connsiteX12" fmla="*/ 499274 w 1806361"/>
                <a:gd name="connsiteY12" fmla="*/ 1045613 h 1952113"/>
                <a:gd name="connsiteX13" fmla="*/ 499274 w 1806361"/>
                <a:gd name="connsiteY13" fmla="*/ 19017 h 1952113"/>
                <a:gd name="connsiteX14" fmla="*/ 549762 w 1806361"/>
                <a:gd name="connsiteY14" fmla="*/ 770732 h 1952113"/>
                <a:gd name="connsiteX15" fmla="*/ 549762 w 1806361"/>
                <a:gd name="connsiteY15" fmla="*/ 1786109 h 1952113"/>
                <a:gd name="connsiteX16" fmla="*/ 589031 w 1806361"/>
                <a:gd name="connsiteY16" fmla="*/ 1202688 h 1952113"/>
                <a:gd name="connsiteX17" fmla="*/ 594641 w 1806361"/>
                <a:gd name="connsiteY17" fmla="*/ 551950 h 1952113"/>
                <a:gd name="connsiteX18" fmla="*/ 628300 w 1806361"/>
                <a:gd name="connsiteY18" fmla="*/ 1163420 h 1952113"/>
                <a:gd name="connsiteX19" fmla="*/ 661959 w 1806361"/>
                <a:gd name="connsiteY19" fmla="*/ 647316 h 1952113"/>
                <a:gd name="connsiteX20" fmla="*/ 673178 w 1806361"/>
                <a:gd name="connsiteY20" fmla="*/ 1561716 h 1952113"/>
                <a:gd name="connsiteX21" fmla="*/ 751716 w 1806361"/>
                <a:gd name="connsiteY21" fmla="*/ 490242 h 1952113"/>
                <a:gd name="connsiteX22" fmla="*/ 757326 w 1806361"/>
                <a:gd name="connsiteY22" fmla="*/ 1623424 h 1952113"/>
                <a:gd name="connsiteX23" fmla="*/ 813424 w 1806361"/>
                <a:gd name="connsiteY23" fmla="*/ 507071 h 1952113"/>
                <a:gd name="connsiteX24" fmla="*/ 819034 w 1806361"/>
                <a:gd name="connsiteY24" fmla="*/ 1438300 h 1952113"/>
                <a:gd name="connsiteX25" fmla="*/ 863912 w 1806361"/>
                <a:gd name="connsiteY25" fmla="*/ 821221 h 1952113"/>
                <a:gd name="connsiteX26" fmla="*/ 875132 w 1806361"/>
                <a:gd name="connsiteY26" fmla="*/ 1017564 h 1952113"/>
                <a:gd name="connsiteX27" fmla="*/ 903181 w 1806361"/>
                <a:gd name="connsiteY27" fmla="*/ 798781 h 1952113"/>
                <a:gd name="connsiteX28" fmla="*/ 936840 w 1806361"/>
                <a:gd name="connsiteY28" fmla="*/ 1174639 h 1952113"/>
                <a:gd name="connsiteX29" fmla="*/ 976108 w 1806361"/>
                <a:gd name="connsiteY29" fmla="*/ 624877 h 1952113"/>
                <a:gd name="connsiteX30" fmla="*/ 1004158 w 1806361"/>
                <a:gd name="connsiteY30" fmla="*/ 1404642 h 1952113"/>
                <a:gd name="connsiteX31" fmla="*/ 1037816 w 1806361"/>
                <a:gd name="connsiteY31" fmla="*/ 305118 h 1952113"/>
                <a:gd name="connsiteX32" fmla="*/ 1054646 w 1806361"/>
                <a:gd name="connsiteY32" fmla="*/ 1589766 h 1952113"/>
                <a:gd name="connsiteX33" fmla="*/ 1144403 w 1806361"/>
                <a:gd name="connsiteY33" fmla="*/ 176092 h 1952113"/>
                <a:gd name="connsiteX34" fmla="*/ 1138793 w 1806361"/>
                <a:gd name="connsiteY34" fmla="*/ 1662693 h 1952113"/>
                <a:gd name="connsiteX35" fmla="*/ 1189281 w 1806361"/>
                <a:gd name="connsiteY35" fmla="*/ 417314 h 1952113"/>
                <a:gd name="connsiteX36" fmla="*/ 1211721 w 1806361"/>
                <a:gd name="connsiteY36" fmla="*/ 1567326 h 1952113"/>
                <a:gd name="connsiteX37" fmla="*/ 1267819 w 1806361"/>
                <a:gd name="connsiteY37" fmla="*/ 501461 h 1952113"/>
                <a:gd name="connsiteX38" fmla="*/ 1273429 w 1806361"/>
                <a:gd name="connsiteY38" fmla="*/ 1286835 h 1952113"/>
                <a:gd name="connsiteX39" fmla="*/ 1368796 w 1806361"/>
                <a:gd name="connsiteY39" fmla="*/ 2188 h 1952113"/>
                <a:gd name="connsiteX40" fmla="*/ 1363186 w 1806361"/>
                <a:gd name="connsiteY40" fmla="*/ 1657083 h 1952113"/>
                <a:gd name="connsiteX41" fmla="*/ 1419284 w 1806361"/>
                <a:gd name="connsiteY41" fmla="*/ 557559 h 1952113"/>
                <a:gd name="connsiteX42" fmla="*/ 1430504 w 1806361"/>
                <a:gd name="connsiteY42" fmla="*/ 1780499 h 1952113"/>
                <a:gd name="connsiteX43" fmla="*/ 1503431 w 1806361"/>
                <a:gd name="connsiteY43" fmla="*/ 428534 h 1952113"/>
                <a:gd name="connsiteX44" fmla="*/ 1509041 w 1806361"/>
                <a:gd name="connsiteY44" fmla="*/ 1421471 h 1952113"/>
                <a:gd name="connsiteX45" fmla="*/ 1598798 w 1806361"/>
                <a:gd name="connsiteY45" fmla="*/ 770732 h 1952113"/>
                <a:gd name="connsiteX46" fmla="*/ 1587578 w 1806361"/>
                <a:gd name="connsiteY46" fmla="*/ 1326104 h 1952113"/>
                <a:gd name="connsiteX47" fmla="*/ 1632457 w 1806361"/>
                <a:gd name="connsiteY47" fmla="*/ 939027 h 1952113"/>
                <a:gd name="connsiteX48" fmla="*/ 1666116 w 1806361"/>
                <a:gd name="connsiteY48" fmla="*/ 1185859 h 1952113"/>
                <a:gd name="connsiteX49" fmla="*/ 1688555 w 1806361"/>
                <a:gd name="connsiteY49" fmla="*/ 989515 h 1952113"/>
                <a:gd name="connsiteX50" fmla="*/ 1806361 w 1806361"/>
                <a:gd name="connsiteY50" fmla="*/ 978296 h 195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06361" h="1952113">
                  <a:moveTo>
                    <a:pt x="0" y="955856"/>
                  </a:moveTo>
                  <a:cubicBezTo>
                    <a:pt x="42541" y="931079"/>
                    <a:pt x="85083" y="906303"/>
                    <a:pt x="117807" y="955856"/>
                  </a:cubicBezTo>
                  <a:cubicBezTo>
                    <a:pt x="150531" y="1005409"/>
                    <a:pt x="180450" y="1270941"/>
                    <a:pt x="196344" y="1253177"/>
                  </a:cubicBezTo>
                  <a:cubicBezTo>
                    <a:pt x="212238" y="1235413"/>
                    <a:pt x="203823" y="855815"/>
                    <a:pt x="213173" y="849270"/>
                  </a:cubicBezTo>
                  <a:cubicBezTo>
                    <a:pt x="222523" y="842725"/>
                    <a:pt x="238417" y="1254112"/>
                    <a:pt x="252442" y="1213908"/>
                  </a:cubicBezTo>
                  <a:cubicBezTo>
                    <a:pt x="266467" y="1173704"/>
                    <a:pt x="290776" y="555690"/>
                    <a:pt x="297321" y="608048"/>
                  </a:cubicBezTo>
                  <a:cubicBezTo>
                    <a:pt x="303866" y="660406"/>
                    <a:pt x="279556" y="1487854"/>
                    <a:pt x="291711" y="1528058"/>
                  </a:cubicBezTo>
                  <a:cubicBezTo>
                    <a:pt x="303866" y="1568262"/>
                    <a:pt x="354354" y="1049354"/>
                    <a:pt x="370248" y="849270"/>
                  </a:cubicBezTo>
                  <a:cubicBezTo>
                    <a:pt x="386143" y="649186"/>
                    <a:pt x="374923" y="354671"/>
                    <a:pt x="387078" y="327557"/>
                  </a:cubicBezTo>
                  <a:cubicBezTo>
                    <a:pt x="399233" y="300443"/>
                    <a:pt x="435696" y="520161"/>
                    <a:pt x="443176" y="686585"/>
                  </a:cubicBezTo>
                  <a:cubicBezTo>
                    <a:pt x="450656" y="853009"/>
                    <a:pt x="431956" y="1115736"/>
                    <a:pt x="431956" y="1326104"/>
                  </a:cubicBezTo>
                  <a:cubicBezTo>
                    <a:pt x="431956" y="1536472"/>
                    <a:pt x="431956" y="1995543"/>
                    <a:pt x="443176" y="1948794"/>
                  </a:cubicBezTo>
                  <a:cubicBezTo>
                    <a:pt x="454396" y="1902046"/>
                    <a:pt x="489924" y="1367242"/>
                    <a:pt x="499274" y="1045613"/>
                  </a:cubicBezTo>
                  <a:cubicBezTo>
                    <a:pt x="508624" y="723984"/>
                    <a:pt x="490859" y="64830"/>
                    <a:pt x="499274" y="19017"/>
                  </a:cubicBezTo>
                  <a:cubicBezTo>
                    <a:pt x="507689" y="-26796"/>
                    <a:pt x="541347" y="476217"/>
                    <a:pt x="549762" y="770732"/>
                  </a:cubicBezTo>
                  <a:cubicBezTo>
                    <a:pt x="558177" y="1065247"/>
                    <a:pt x="543217" y="1714116"/>
                    <a:pt x="549762" y="1786109"/>
                  </a:cubicBezTo>
                  <a:cubicBezTo>
                    <a:pt x="556307" y="1858102"/>
                    <a:pt x="581551" y="1408381"/>
                    <a:pt x="589031" y="1202688"/>
                  </a:cubicBezTo>
                  <a:cubicBezTo>
                    <a:pt x="596511" y="996995"/>
                    <a:pt x="588096" y="558495"/>
                    <a:pt x="594641" y="551950"/>
                  </a:cubicBezTo>
                  <a:cubicBezTo>
                    <a:pt x="601186" y="545405"/>
                    <a:pt x="617080" y="1147526"/>
                    <a:pt x="628300" y="1163420"/>
                  </a:cubicBezTo>
                  <a:cubicBezTo>
                    <a:pt x="639520" y="1179314"/>
                    <a:pt x="654479" y="580933"/>
                    <a:pt x="661959" y="647316"/>
                  </a:cubicBezTo>
                  <a:cubicBezTo>
                    <a:pt x="669439" y="713699"/>
                    <a:pt x="658219" y="1587895"/>
                    <a:pt x="673178" y="1561716"/>
                  </a:cubicBezTo>
                  <a:cubicBezTo>
                    <a:pt x="688137" y="1535537"/>
                    <a:pt x="737691" y="479957"/>
                    <a:pt x="751716" y="490242"/>
                  </a:cubicBezTo>
                  <a:cubicBezTo>
                    <a:pt x="765741" y="500527"/>
                    <a:pt x="747042" y="1620619"/>
                    <a:pt x="757326" y="1623424"/>
                  </a:cubicBezTo>
                  <a:cubicBezTo>
                    <a:pt x="767610" y="1626229"/>
                    <a:pt x="803139" y="537925"/>
                    <a:pt x="813424" y="507071"/>
                  </a:cubicBezTo>
                  <a:cubicBezTo>
                    <a:pt x="823709" y="476217"/>
                    <a:pt x="810619" y="1385942"/>
                    <a:pt x="819034" y="1438300"/>
                  </a:cubicBezTo>
                  <a:cubicBezTo>
                    <a:pt x="827449" y="1490658"/>
                    <a:pt x="854562" y="891344"/>
                    <a:pt x="863912" y="821221"/>
                  </a:cubicBezTo>
                  <a:cubicBezTo>
                    <a:pt x="873262" y="751098"/>
                    <a:pt x="868587" y="1021304"/>
                    <a:pt x="875132" y="1017564"/>
                  </a:cubicBezTo>
                  <a:cubicBezTo>
                    <a:pt x="881677" y="1013824"/>
                    <a:pt x="892896" y="772602"/>
                    <a:pt x="903181" y="798781"/>
                  </a:cubicBezTo>
                  <a:cubicBezTo>
                    <a:pt x="913466" y="824960"/>
                    <a:pt x="924686" y="1203623"/>
                    <a:pt x="936840" y="1174639"/>
                  </a:cubicBezTo>
                  <a:cubicBezTo>
                    <a:pt x="948994" y="1145655"/>
                    <a:pt x="964888" y="586543"/>
                    <a:pt x="976108" y="624877"/>
                  </a:cubicBezTo>
                  <a:cubicBezTo>
                    <a:pt x="987328" y="663211"/>
                    <a:pt x="993873" y="1457935"/>
                    <a:pt x="1004158" y="1404642"/>
                  </a:cubicBezTo>
                  <a:cubicBezTo>
                    <a:pt x="1014443" y="1351349"/>
                    <a:pt x="1029401" y="274264"/>
                    <a:pt x="1037816" y="305118"/>
                  </a:cubicBezTo>
                  <a:cubicBezTo>
                    <a:pt x="1046231" y="335972"/>
                    <a:pt x="1036882" y="1611270"/>
                    <a:pt x="1054646" y="1589766"/>
                  </a:cubicBezTo>
                  <a:cubicBezTo>
                    <a:pt x="1072410" y="1568262"/>
                    <a:pt x="1130379" y="163937"/>
                    <a:pt x="1144403" y="176092"/>
                  </a:cubicBezTo>
                  <a:cubicBezTo>
                    <a:pt x="1158428" y="188246"/>
                    <a:pt x="1131313" y="1622489"/>
                    <a:pt x="1138793" y="1662693"/>
                  </a:cubicBezTo>
                  <a:cubicBezTo>
                    <a:pt x="1146273" y="1702897"/>
                    <a:pt x="1177126" y="433209"/>
                    <a:pt x="1189281" y="417314"/>
                  </a:cubicBezTo>
                  <a:cubicBezTo>
                    <a:pt x="1201436" y="401419"/>
                    <a:pt x="1198631" y="1553302"/>
                    <a:pt x="1211721" y="1567326"/>
                  </a:cubicBezTo>
                  <a:cubicBezTo>
                    <a:pt x="1224811" y="1581350"/>
                    <a:pt x="1257534" y="548209"/>
                    <a:pt x="1267819" y="501461"/>
                  </a:cubicBezTo>
                  <a:cubicBezTo>
                    <a:pt x="1278104" y="454713"/>
                    <a:pt x="1256600" y="1370047"/>
                    <a:pt x="1273429" y="1286835"/>
                  </a:cubicBezTo>
                  <a:cubicBezTo>
                    <a:pt x="1290258" y="1203623"/>
                    <a:pt x="1353837" y="-59520"/>
                    <a:pt x="1368796" y="2188"/>
                  </a:cubicBezTo>
                  <a:cubicBezTo>
                    <a:pt x="1383756" y="63896"/>
                    <a:pt x="1354771" y="1564521"/>
                    <a:pt x="1363186" y="1657083"/>
                  </a:cubicBezTo>
                  <a:cubicBezTo>
                    <a:pt x="1371601" y="1749645"/>
                    <a:pt x="1408064" y="536990"/>
                    <a:pt x="1419284" y="557559"/>
                  </a:cubicBezTo>
                  <a:cubicBezTo>
                    <a:pt x="1430504" y="578128"/>
                    <a:pt x="1416480" y="1802003"/>
                    <a:pt x="1430504" y="1780499"/>
                  </a:cubicBezTo>
                  <a:cubicBezTo>
                    <a:pt x="1444528" y="1758995"/>
                    <a:pt x="1490342" y="488372"/>
                    <a:pt x="1503431" y="428534"/>
                  </a:cubicBezTo>
                  <a:cubicBezTo>
                    <a:pt x="1516521" y="368696"/>
                    <a:pt x="1493147" y="1364438"/>
                    <a:pt x="1509041" y="1421471"/>
                  </a:cubicBezTo>
                  <a:cubicBezTo>
                    <a:pt x="1524935" y="1478504"/>
                    <a:pt x="1585708" y="786627"/>
                    <a:pt x="1598798" y="770732"/>
                  </a:cubicBezTo>
                  <a:cubicBezTo>
                    <a:pt x="1611888" y="754837"/>
                    <a:pt x="1581968" y="1298055"/>
                    <a:pt x="1587578" y="1326104"/>
                  </a:cubicBezTo>
                  <a:cubicBezTo>
                    <a:pt x="1593188" y="1354153"/>
                    <a:pt x="1619367" y="962401"/>
                    <a:pt x="1632457" y="939027"/>
                  </a:cubicBezTo>
                  <a:cubicBezTo>
                    <a:pt x="1645547" y="915653"/>
                    <a:pt x="1656766" y="1177444"/>
                    <a:pt x="1666116" y="1185859"/>
                  </a:cubicBezTo>
                  <a:cubicBezTo>
                    <a:pt x="1675466" y="1194274"/>
                    <a:pt x="1665181" y="1024109"/>
                    <a:pt x="1688555" y="989515"/>
                  </a:cubicBezTo>
                  <a:cubicBezTo>
                    <a:pt x="1711929" y="954921"/>
                    <a:pt x="1759145" y="966608"/>
                    <a:pt x="1806361" y="978296"/>
                  </a:cubicBezTo>
                </a:path>
              </a:pathLst>
            </a:custGeom>
            <a:noFill/>
            <a:ln w="19050">
              <a:solidFill>
                <a:srgbClr val="F85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54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悠歩 小林</dc:creator>
  <cp:lastModifiedBy>悠歩 小林</cp:lastModifiedBy>
  <cp:revision>1</cp:revision>
  <dcterms:created xsi:type="dcterms:W3CDTF">2019-12-30T13:47:55Z</dcterms:created>
  <dcterms:modified xsi:type="dcterms:W3CDTF">2019-12-30T13:55:37Z</dcterms:modified>
</cp:coreProperties>
</file>