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0CD"/>
    <a:srgbClr val="6A7D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23C6A-F0F3-4926-A2D0-7B1846AEAB91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EEC13-FAE0-4334-B8DF-C15D5DBC8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65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AA54F-16B2-4087-9A5F-886D95C7A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BBA39-8A6A-48E6-A774-0BFE7A842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78AEE-CB0A-4C2E-97A7-FDE419F7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3406-4902-4009-A467-24CEEFE8BD0A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CFFB6D-E3A4-4C67-9DEB-39221CDD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39C037-68EA-4AA2-89CF-3E48D54A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EC96-C1CB-4F76-9E4F-5CCCA5201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49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C4AAD-E058-4533-8CAF-B9154B84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122A2A-B886-448D-AE7A-852CF80DF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CF087C-CFD2-4A44-B8E9-95165388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3406-4902-4009-A467-24CEEFE8BD0A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2523E-3236-4540-B68E-6DC3563D6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B0BCF2-8D52-4C17-9104-DAAD59E01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EC96-C1CB-4F76-9E4F-5CCCA5201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86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0C2A71-F056-4856-912F-F38F0A9BA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D7880C-9492-4B72-8444-EADF6DD1F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C1E176-C9D1-4623-95CF-E58833798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3406-4902-4009-A467-24CEEFE8BD0A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839D80-40BE-4D86-8982-F9466FF8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17641-FD38-40FC-BB76-FD23C69D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EC96-C1CB-4F76-9E4F-5CCCA5201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964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901B4-D4FA-45CF-8C06-A7122B04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37679-46A2-4FAD-AE6F-52CA830E3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F1143B-6C0F-4578-BCF0-2A170B98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3406-4902-4009-A467-24CEEFE8BD0A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C6D3A7-A4B3-446A-83EF-9511E009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BFCD3-4F7A-4FF4-BF24-37247E12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EC96-C1CB-4F76-9E4F-5CCCA5201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511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7CDFF-2FEA-4AC3-8ADE-ECF66CAC6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BA483E-2321-49F4-BD63-1E1BC00F6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E6DC9-F122-4813-99F5-80D5958AB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3406-4902-4009-A467-24CEEFE8BD0A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1AD6DB-ADED-4281-A666-F2AC4240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D9D59B-6C79-4332-8478-153346E4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EC96-C1CB-4F76-9E4F-5CCCA5201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89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2E3A0-1AC0-481C-BBDB-1E524491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CCAD96-25D3-4301-BDEC-FC4A1F669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E1DB29-8E38-47EB-8AB1-5FCE4EFBE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F263A2-BFBA-4D43-84E2-CBC89E4AE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3406-4902-4009-A467-24CEEFE8BD0A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5E0A2C-D52B-4F4A-9053-DACC3D773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18E28D-F867-4B48-9D98-99E448AA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EC96-C1CB-4F76-9E4F-5CCCA5201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75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078C7-24F8-4FE2-BA67-CA9CD8248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87726-E87D-4980-A737-A6233A0F5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4829FF-38CE-4CA8-9E23-4645996D1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E201B9-20A4-4CF7-A2FA-2481CE376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CEB57E-5792-4B59-A633-2E9070E9A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6824EC-6308-43C0-815C-1E8D01F8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3406-4902-4009-A467-24CEEFE8BD0A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C4F32D-62B9-484C-9F1C-CBAAAA9E8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810F70-CF75-44E5-B718-97E33152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EC96-C1CB-4F76-9E4F-5CCCA5201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92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9F091-34B8-4D56-BC62-D80D00F8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C345-6D96-4763-BB80-ECEC5FEED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3406-4902-4009-A467-24CEEFE8BD0A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CB78F8-69DB-43AB-B292-79E93136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C26388-912E-4D7F-AA8B-43AA606E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EC96-C1CB-4F76-9E4F-5CCCA5201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02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7F3B5B-0A75-40CF-931A-526E80C42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3406-4902-4009-A467-24CEEFE8BD0A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4F8E1D-0752-4F05-A820-AAA54E543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FF2D40-F77C-4A57-B5B3-B32D7943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EC96-C1CB-4F76-9E4F-5CCCA5201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61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BBAA3-E3FC-4CEE-88F6-0076AA4CB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69C989-3EA3-41E1-84C4-265EC99A2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E516B4-29E5-4C2C-B5F2-7FD9C8B30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57E9FA-26AD-4727-B0A3-9057948D0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3406-4902-4009-A467-24CEEFE8BD0A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47538F-4180-4338-92BC-E5EE9CBD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AFAFA9-1119-4E01-854F-22B56632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EC96-C1CB-4F76-9E4F-5CCCA5201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28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84FD0-C1F2-40AE-8986-75F388D9C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E2167A-3014-49B2-814D-0049328AFB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C4284E-1432-4DCA-9322-AF8F32F23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671F95-802F-447C-BF51-5D6C5B58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3406-4902-4009-A467-24CEEFE8BD0A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AD20BA-C1EE-4F34-8CC3-1A38637DF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9F3CC2-8111-4FD3-ADCE-94443D8D1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EC96-C1CB-4F76-9E4F-5CCCA5201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2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F68DAB-3F4A-4536-BE9F-20DAF9293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787C34-2E98-49C5-A2E5-8AD58163B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F5919-C448-4172-B780-6F7FAB21E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43406-4902-4009-A467-24CEEFE8BD0A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2D7BE4-D4D7-46FF-87B9-32C48A640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79BD7-DA5C-4DE8-A6DF-0B0B0FBB2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7EC96-C1CB-4F76-9E4F-5CCCA5201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4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939B65B-8864-4086-A330-E65163F527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26"/>
          <a:stretch/>
        </p:blipFill>
        <p:spPr bwMode="auto">
          <a:xfrm>
            <a:off x="3313914" y="0"/>
            <a:ext cx="4591050" cy="611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B8E82E8-A3CE-4BCE-B518-9BFFA2F80D66}"/>
              </a:ext>
            </a:extLst>
          </p:cNvPr>
          <p:cNvSpPr/>
          <p:nvPr/>
        </p:nvSpPr>
        <p:spPr>
          <a:xfrm>
            <a:off x="3471906" y="5779072"/>
            <a:ext cx="1627465" cy="327171"/>
          </a:xfrm>
          <a:prstGeom prst="roundRect">
            <a:avLst/>
          </a:prstGeom>
          <a:solidFill>
            <a:srgbClr val="F1D0CD"/>
          </a:solidFill>
          <a:ln w="12700">
            <a:solidFill>
              <a:srgbClr val="6A7D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Sigmoid (1)</a:t>
            </a:r>
            <a:endParaRPr lang="ko-KR" alt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CA955AD-9A94-433C-A9BF-301937B099C4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285638" y="6106243"/>
            <a:ext cx="1" cy="33530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608080-AB32-4257-85D5-5B537A0F1AF7}"/>
              </a:ext>
            </a:extLst>
          </p:cNvPr>
          <p:cNvSpPr txBox="1"/>
          <p:nvPr/>
        </p:nvSpPr>
        <p:spPr>
          <a:xfrm>
            <a:off x="2995657" y="6452450"/>
            <a:ext cx="280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(Normal) or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(Abnormal)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367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13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노윤아</dc:creator>
  <cp:lastModifiedBy>노윤아</cp:lastModifiedBy>
  <cp:revision>6</cp:revision>
  <dcterms:created xsi:type="dcterms:W3CDTF">2021-12-08T08:08:00Z</dcterms:created>
  <dcterms:modified xsi:type="dcterms:W3CDTF">2021-12-13T02:11:56Z</dcterms:modified>
</cp:coreProperties>
</file>