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824" autoAdjust="0"/>
  </p:normalViewPr>
  <p:slideViewPr>
    <p:cSldViewPr snapToGrid="0">
      <p:cViewPr varScale="1">
        <p:scale>
          <a:sx n="108" d="100"/>
          <a:sy n="108" d="100"/>
        </p:scale>
        <p:origin x="10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35F2-BAEF-4F54-BCE2-AFAEC876E62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4219E-8DCF-4B74-97EC-14788D9E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0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나는</a:t>
            </a:r>
            <a:r>
              <a:rPr lang="en-US" altLang="ko-KR" dirty="0"/>
              <a:t> support set</a:t>
            </a:r>
            <a:r>
              <a:rPr lang="ko-KR" altLang="en-US" dirty="0"/>
              <a:t>과 </a:t>
            </a:r>
            <a:r>
              <a:rPr lang="en-US" altLang="ko-KR" dirty="0"/>
              <a:t>query set</a:t>
            </a:r>
            <a:r>
              <a:rPr lang="ko-KR" altLang="en-US" dirty="0"/>
              <a:t>의 크기가 같다</a:t>
            </a:r>
            <a:endParaRPr lang="en-US" altLang="ko-KR" dirty="0"/>
          </a:p>
          <a:p>
            <a:r>
              <a:rPr lang="ko-KR" altLang="en-US" dirty="0"/>
              <a:t>둘 다 </a:t>
            </a:r>
            <a:r>
              <a:rPr lang="en-US" altLang="ko-KR"/>
              <a:t>(N 7, K 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219E-8DCF-4B74-97EC-14788D9E01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9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85ED-98D7-4BE9-B564-AF319BCC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A11D8-BBA5-4F6C-AF77-4FAAA9075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40B70-5B83-44B7-AAC9-9895BA62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AEF00-7E83-4CE6-AEE6-2445DD17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0E78F-24B8-400E-94AB-1CFCB2E2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87410-3973-4B8A-A202-79471CA2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806F91-2B91-455F-984E-214513726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5F9CF-8653-46C2-9D3F-0648C040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C9DB3-96AF-4DA5-9A6A-197275F2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74F9F-8F00-48CB-9C2B-C554824B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6531C1-13CD-444F-AFC6-05F9F28CD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AA5668-A345-435E-A07E-4873C601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1DA12-1F69-4DD3-A474-1B8762A7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BB933-3CE5-42E7-B481-D5672253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B0D6B-1795-4214-AF21-0D3C0631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7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7D0E3-4BA7-4013-BECE-9A33DB07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1D37E-CB8A-4A41-9655-A9F1D31D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F41A7-42B3-4232-8273-0331FB23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A4B1-7CAC-4E25-916B-71F2EEFB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62725-928D-4BC9-A341-686A904B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2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C5E57-B57E-4332-B466-7A3C913A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FF995-68BF-400E-96C2-30791D49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AC91D-3DED-4A24-B3B1-7475CC9D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EFAED-7EA6-411A-A364-CE5FC45C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C5BDA-DF0B-46FA-8D93-49B6387D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3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2E00-033E-4C5C-9192-D856B01F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25698-A2AD-40FF-AB3D-930A524D5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48AB1-9AC2-4606-B854-9D7C292A3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F359E-3FBF-4C3E-A20C-38418A49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54C0A-CF1E-4EF0-855D-49247008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F768F-B48C-40D3-9CBA-59C60EBC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9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AA6D1-E42F-4C73-8148-51AC9F90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9E54D-CCBB-40FA-944E-1B65B7872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4D2B8-23C2-43F6-A783-40A688A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C8FE0-72A3-42C1-89A3-EA159EAAC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154C8-F857-4A33-84B1-D1AF8D989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C45F9-258E-4E88-AB87-18FFBB72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8645B6-AD20-4935-863D-1AC0453D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AE8594-BEDC-4E59-B7DE-6DDA3C03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3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2BE37-8EEE-4EFA-93C3-EBD1488E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03E97F-47D3-4B0E-A0E0-1FA5B63E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77FABC-F972-43A9-B01B-9F0C86C1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190F70-1387-4DF9-BB64-DCE029C0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8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223BF-629D-4A02-9743-B83FBDE6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958609-94A3-4B1C-89ED-133FF035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F47251-A907-4C48-9040-BB0BFDC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3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19C6-DA99-4BB5-BBAC-D401D20A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3CF85-A860-4CA8-A72A-E886CE93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65D44-8DEA-4CC3-8783-3AB70DB28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32850-B4C0-4034-B4F3-E102C93A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D31B2-D3D2-4448-8F64-03DA24CD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56DE8-57D0-43DC-904C-3B8CFC07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227DC-49EF-49EA-A1D9-9C65939F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929B8-A5C8-4BCA-907E-E2C38FEA2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D384C-7342-4F04-87FA-2413D04A4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230E4-1DD2-47A8-ACD6-48D81C87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0DF22-F572-4E1C-8FFD-3970C8B7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D8749-15E5-41C9-8640-59F483DB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7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40D7B0-37F5-4B60-A2A3-50A4C0F6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43A68-8CB1-44F4-B152-D46C1AEB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DF4C1-A8C2-4750-A013-0C333510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DCE1-5DF8-4272-9685-C552CF53181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5D186-AC09-40A9-9C30-08328B411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90DF7-36E9-4432-AB58-87135C01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2650-51A1-4C6D-B901-F60CD954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9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22B066-369F-4A8E-BD71-7EB1D91AA6AC}"/>
              </a:ext>
            </a:extLst>
          </p:cNvPr>
          <p:cNvSpPr/>
          <p:nvPr/>
        </p:nvSpPr>
        <p:spPr>
          <a:xfrm>
            <a:off x="83890" y="687897"/>
            <a:ext cx="12024220" cy="374987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F8DA2B-C91F-47F9-A307-D29DCCF0B6A1}"/>
              </a:ext>
            </a:extLst>
          </p:cNvPr>
          <p:cNvSpPr/>
          <p:nvPr/>
        </p:nvSpPr>
        <p:spPr>
          <a:xfrm>
            <a:off x="83890" y="4581089"/>
            <a:ext cx="12024220" cy="2112627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1B4C7-D983-4094-BAE2-2F92C193D73C}"/>
              </a:ext>
            </a:extLst>
          </p:cNvPr>
          <p:cNvSpPr txBox="1"/>
          <p:nvPr/>
        </p:nvSpPr>
        <p:spPr>
          <a:xfrm>
            <a:off x="83890" y="2197916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Meta-training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19EED-ECA1-4A9C-9602-FFAF093586A6}"/>
              </a:ext>
            </a:extLst>
          </p:cNvPr>
          <p:cNvSpPr txBox="1"/>
          <p:nvPr/>
        </p:nvSpPr>
        <p:spPr>
          <a:xfrm>
            <a:off x="83890" y="5452736"/>
            <a:ext cx="167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Meta-testing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83C476-1668-4DDD-9843-E4F4AAA1F43C}"/>
              </a:ext>
            </a:extLst>
          </p:cNvPr>
          <p:cNvSpPr/>
          <p:nvPr/>
        </p:nvSpPr>
        <p:spPr>
          <a:xfrm>
            <a:off x="1820411" y="998290"/>
            <a:ext cx="4983061" cy="1167225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717C57-D865-4919-988A-1961C17E2C3B}"/>
              </a:ext>
            </a:extLst>
          </p:cNvPr>
          <p:cNvSpPr/>
          <p:nvPr/>
        </p:nvSpPr>
        <p:spPr>
          <a:xfrm>
            <a:off x="1820411" y="2528792"/>
            <a:ext cx="4983061" cy="1167227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840103-439E-4EE2-82F5-27F70E714AC8}"/>
              </a:ext>
            </a:extLst>
          </p:cNvPr>
          <p:cNvSpPr/>
          <p:nvPr/>
        </p:nvSpPr>
        <p:spPr>
          <a:xfrm>
            <a:off x="6964260" y="998289"/>
            <a:ext cx="4983061" cy="1167225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D9B12C-1F18-4980-A423-53785CEEE4D0}"/>
              </a:ext>
            </a:extLst>
          </p:cNvPr>
          <p:cNvSpPr/>
          <p:nvPr/>
        </p:nvSpPr>
        <p:spPr>
          <a:xfrm>
            <a:off x="6964260" y="2528792"/>
            <a:ext cx="4983061" cy="1167226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A9C2CF-13E5-48E8-8BA1-3E4B65905F88}"/>
              </a:ext>
            </a:extLst>
          </p:cNvPr>
          <p:cNvSpPr/>
          <p:nvPr/>
        </p:nvSpPr>
        <p:spPr>
          <a:xfrm>
            <a:off x="1820411" y="4869122"/>
            <a:ext cx="4983061" cy="116722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F446E-ACB3-461A-A3B4-5877D6889D87}"/>
              </a:ext>
            </a:extLst>
          </p:cNvPr>
          <p:cNvSpPr/>
          <p:nvPr/>
        </p:nvSpPr>
        <p:spPr>
          <a:xfrm>
            <a:off x="6964260" y="4869122"/>
            <a:ext cx="4983061" cy="11672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D4C6E6-C236-484A-8A57-854531665E71}"/>
              </a:ext>
            </a:extLst>
          </p:cNvPr>
          <p:cNvSpPr txBox="1"/>
          <p:nvPr/>
        </p:nvSpPr>
        <p:spPr>
          <a:xfrm>
            <a:off x="3596779" y="227871"/>
            <a:ext cx="149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Support Set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6BBC6-9FEE-415D-95B7-A3A602DC1865}"/>
              </a:ext>
            </a:extLst>
          </p:cNvPr>
          <p:cNvSpPr txBox="1"/>
          <p:nvPr/>
        </p:nvSpPr>
        <p:spPr>
          <a:xfrm>
            <a:off x="8822070" y="227871"/>
            <a:ext cx="132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Query Set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58DD2-6222-4754-B359-E0660E0CE566}"/>
              </a:ext>
            </a:extLst>
          </p:cNvPr>
          <p:cNvSpPr txBox="1"/>
          <p:nvPr/>
        </p:nvSpPr>
        <p:spPr>
          <a:xfrm>
            <a:off x="4026283" y="3839333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27AB0-A4F1-44D0-AA69-5339CC8AB239}"/>
              </a:ext>
            </a:extLst>
          </p:cNvPr>
          <p:cNvSpPr txBox="1"/>
          <p:nvPr/>
        </p:nvSpPr>
        <p:spPr>
          <a:xfrm>
            <a:off x="9334067" y="3839333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999B0-7FB4-449B-9DB6-23D89E0F01ED}"/>
              </a:ext>
            </a:extLst>
          </p:cNvPr>
          <p:cNvSpPr txBox="1"/>
          <p:nvPr/>
        </p:nvSpPr>
        <p:spPr>
          <a:xfrm>
            <a:off x="4026283" y="6172207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2DDB9-D5D4-4DC9-97EF-31105E1203C5}"/>
              </a:ext>
            </a:extLst>
          </p:cNvPr>
          <p:cNvSpPr txBox="1"/>
          <p:nvPr/>
        </p:nvSpPr>
        <p:spPr>
          <a:xfrm>
            <a:off x="9334067" y="6160346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A85E2FC-8284-469B-BFDB-4E08CBDC1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90" y="1297091"/>
            <a:ext cx="690332" cy="6582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D1AC4CF-0CD0-418B-A544-73A96D933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425" y="1297091"/>
            <a:ext cx="598153" cy="66536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6731572-8648-4AF5-8DD5-E9A61CEAB6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70"/>
          <a:stretch/>
        </p:blipFill>
        <p:spPr>
          <a:xfrm>
            <a:off x="3287485" y="1289954"/>
            <a:ext cx="598153" cy="6653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A9E1B85-C32D-4C0B-9566-A2C332A89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327" y="1289954"/>
            <a:ext cx="694290" cy="66536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3A25535-A08D-48B0-9CAC-BDD1B856E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725" y="1289954"/>
            <a:ext cx="556730" cy="6653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9DBFD39-08A4-4440-8096-1AA8FB4F51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9274" y="1289954"/>
            <a:ext cx="712836" cy="66781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B113908-EB7C-4708-A24C-C1E5E517B5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1937" y="1312301"/>
            <a:ext cx="598153" cy="64301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5C82B56-3411-4A5C-A733-4B9865746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90" y="2792376"/>
            <a:ext cx="690332" cy="65822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E684FEF-9D39-4B34-8D63-D05296FC7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425" y="2792376"/>
            <a:ext cx="598153" cy="66536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34727C8-3921-4023-BAD3-04E6CD7D48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70"/>
          <a:stretch/>
        </p:blipFill>
        <p:spPr>
          <a:xfrm>
            <a:off x="3287485" y="2785239"/>
            <a:ext cx="598153" cy="66536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7741044-EA74-41E3-AE9F-B2CC5A5FD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327" y="2785239"/>
            <a:ext cx="694290" cy="66536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0E3F899-471B-4E7C-A0CA-6F9B4870E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725" y="2785239"/>
            <a:ext cx="556730" cy="66536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045F794-F4EB-416E-9E00-4AB912DFAD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9274" y="2785239"/>
            <a:ext cx="712836" cy="66781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952D6B4-7CC5-473E-A3ED-646E8E5D8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1937" y="2807586"/>
            <a:ext cx="598153" cy="64301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A9F04F3-3847-486D-84D8-DDF7B525F7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9441" y="5126743"/>
            <a:ext cx="4800600" cy="6953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2C5A9FD-7D3D-48C5-848C-05EEA34364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4149" y="5129377"/>
            <a:ext cx="4800600" cy="65722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B4F5F62-2B34-4989-8393-ECC92A853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23" y="1298253"/>
            <a:ext cx="690332" cy="65822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8E361F7-0ACA-4778-81F6-F35B47B75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258" y="1298253"/>
            <a:ext cx="598153" cy="66536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A5388A1-344C-4E54-90B3-E08EBE8A6D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70"/>
          <a:stretch/>
        </p:blipFill>
        <p:spPr>
          <a:xfrm>
            <a:off x="8468318" y="1291116"/>
            <a:ext cx="598153" cy="66536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0CA0396-FEE9-459F-85F8-DF2D3F4EF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160" y="1291116"/>
            <a:ext cx="694290" cy="665361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EDE1BDDE-3A12-40BA-9974-72B177AFB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0558" y="1291116"/>
            <a:ext cx="556730" cy="66536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0FAA3C9-4A39-4933-91CE-7BDFC3B83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0107" y="1291116"/>
            <a:ext cx="712836" cy="66781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3628EAD-523E-4268-BACD-9F3AA92920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2770" y="1313463"/>
            <a:ext cx="598153" cy="64301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90325AC-A9A9-44C4-A5E0-B1951E083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67" y="2782861"/>
            <a:ext cx="690332" cy="65822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936547E-83C4-485B-A28A-9EAD14F80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202" y="2782861"/>
            <a:ext cx="598153" cy="66536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3F2686F-8485-4309-BAEA-1F4E34ABE8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70"/>
          <a:stretch/>
        </p:blipFill>
        <p:spPr>
          <a:xfrm>
            <a:off x="8463262" y="2775724"/>
            <a:ext cx="598153" cy="66536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EAFF2B9-6C37-4F59-85C0-0D95A0075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104" y="2775724"/>
            <a:ext cx="694290" cy="66536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B438C43-B02D-43ED-8303-F78F93E3F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502" y="2775724"/>
            <a:ext cx="556730" cy="66536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B31D6BF8-EE59-44D0-8A5F-F51BC32BD0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5051" y="2775724"/>
            <a:ext cx="712836" cy="66781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55E389A-B2A0-4E18-8359-48EBADDB54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7714" y="2798071"/>
            <a:ext cx="598153" cy="64301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2E1A81C-2431-497D-8664-AE77C866475B}"/>
              </a:ext>
            </a:extLst>
          </p:cNvPr>
          <p:cNvSpPr txBox="1"/>
          <p:nvPr/>
        </p:nvSpPr>
        <p:spPr>
          <a:xfrm>
            <a:off x="5246455" y="227871"/>
            <a:ext cx="102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Input_a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F9FC4C-2767-49E8-BD0E-61C996EEFE7D}"/>
              </a:ext>
            </a:extLst>
          </p:cNvPr>
          <p:cNvSpPr txBox="1"/>
          <p:nvPr/>
        </p:nvSpPr>
        <p:spPr>
          <a:xfrm>
            <a:off x="7736015" y="233989"/>
            <a:ext cx="102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Input_b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76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22B066-369F-4A8E-BD71-7EB1D91AA6AC}"/>
              </a:ext>
            </a:extLst>
          </p:cNvPr>
          <p:cNvSpPr/>
          <p:nvPr/>
        </p:nvSpPr>
        <p:spPr>
          <a:xfrm>
            <a:off x="83890" y="687897"/>
            <a:ext cx="12024220" cy="374987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F8DA2B-C91F-47F9-A307-D29DCCF0B6A1}"/>
              </a:ext>
            </a:extLst>
          </p:cNvPr>
          <p:cNvSpPr/>
          <p:nvPr/>
        </p:nvSpPr>
        <p:spPr>
          <a:xfrm>
            <a:off x="83890" y="4581089"/>
            <a:ext cx="12024220" cy="2112627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1B4C7-D983-4094-BAE2-2F92C193D73C}"/>
              </a:ext>
            </a:extLst>
          </p:cNvPr>
          <p:cNvSpPr txBox="1"/>
          <p:nvPr/>
        </p:nvSpPr>
        <p:spPr>
          <a:xfrm>
            <a:off x="83890" y="2197916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Meta-training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19EED-ECA1-4A9C-9602-FFAF093586A6}"/>
              </a:ext>
            </a:extLst>
          </p:cNvPr>
          <p:cNvSpPr txBox="1"/>
          <p:nvPr/>
        </p:nvSpPr>
        <p:spPr>
          <a:xfrm>
            <a:off x="83890" y="5452736"/>
            <a:ext cx="167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Meta-testing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83C476-1668-4DDD-9843-E4F4AAA1F43C}"/>
              </a:ext>
            </a:extLst>
          </p:cNvPr>
          <p:cNvSpPr/>
          <p:nvPr/>
        </p:nvSpPr>
        <p:spPr>
          <a:xfrm>
            <a:off x="1820411" y="998290"/>
            <a:ext cx="4983061" cy="1167225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717C57-D865-4919-988A-1961C17E2C3B}"/>
              </a:ext>
            </a:extLst>
          </p:cNvPr>
          <p:cNvSpPr/>
          <p:nvPr/>
        </p:nvSpPr>
        <p:spPr>
          <a:xfrm>
            <a:off x="1820411" y="2528792"/>
            <a:ext cx="4983061" cy="1167227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840103-439E-4EE2-82F5-27F70E714AC8}"/>
              </a:ext>
            </a:extLst>
          </p:cNvPr>
          <p:cNvSpPr/>
          <p:nvPr/>
        </p:nvSpPr>
        <p:spPr>
          <a:xfrm>
            <a:off x="6964260" y="998289"/>
            <a:ext cx="4983061" cy="1167225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D9B12C-1F18-4980-A423-53785CEEE4D0}"/>
              </a:ext>
            </a:extLst>
          </p:cNvPr>
          <p:cNvSpPr/>
          <p:nvPr/>
        </p:nvSpPr>
        <p:spPr>
          <a:xfrm>
            <a:off x="6964260" y="2528792"/>
            <a:ext cx="4983061" cy="1167226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A9C2CF-13E5-48E8-8BA1-3E4B65905F88}"/>
              </a:ext>
            </a:extLst>
          </p:cNvPr>
          <p:cNvSpPr/>
          <p:nvPr/>
        </p:nvSpPr>
        <p:spPr>
          <a:xfrm>
            <a:off x="1820411" y="4869122"/>
            <a:ext cx="4983061" cy="116722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F446E-ACB3-461A-A3B4-5877D6889D87}"/>
              </a:ext>
            </a:extLst>
          </p:cNvPr>
          <p:cNvSpPr/>
          <p:nvPr/>
        </p:nvSpPr>
        <p:spPr>
          <a:xfrm>
            <a:off x="6964260" y="4869122"/>
            <a:ext cx="4983061" cy="11672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D4C6E6-C236-484A-8A57-854531665E71}"/>
              </a:ext>
            </a:extLst>
          </p:cNvPr>
          <p:cNvSpPr txBox="1"/>
          <p:nvPr/>
        </p:nvSpPr>
        <p:spPr>
          <a:xfrm>
            <a:off x="3596779" y="227871"/>
            <a:ext cx="149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Support Set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6BBC6-9FEE-415D-95B7-A3A602DC1865}"/>
              </a:ext>
            </a:extLst>
          </p:cNvPr>
          <p:cNvSpPr txBox="1"/>
          <p:nvPr/>
        </p:nvSpPr>
        <p:spPr>
          <a:xfrm>
            <a:off x="8822070" y="227871"/>
            <a:ext cx="132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Query Set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58DD2-6222-4754-B359-E0660E0CE566}"/>
              </a:ext>
            </a:extLst>
          </p:cNvPr>
          <p:cNvSpPr txBox="1"/>
          <p:nvPr/>
        </p:nvSpPr>
        <p:spPr>
          <a:xfrm>
            <a:off x="4026283" y="3839333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27AB0-A4F1-44D0-AA69-5339CC8AB239}"/>
              </a:ext>
            </a:extLst>
          </p:cNvPr>
          <p:cNvSpPr txBox="1"/>
          <p:nvPr/>
        </p:nvSpPr>
        <p:spPr>
          <a:xfrm>
            <a:off x="9334067" y="3839333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999B0-7FB4-449B-9DB6-23D89E0F01ED}"/>
              </a:ext>
            </a:extLst>
          </p:cNvPr>
          <p:cNvSpPr txBox="1"/>
          <p:nvPr/>
        </p:nvSpPr>
        <p:spPr>
          <a:xfrm>
            <a:off x="4026283" y="6172207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2DDB9-D5D4-4DC9-97EF-31105E1203C5}"/>
              </a:ext>
            </a:extLst>
          </p:cNvPr>
          <p:cNvSpPr txBox="1"/>
          <p:nvPr/>
        </p:nvSpPr>
        <p:spPr>
          <a:xfrm>
            <a:off x="9334067" y="6160346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767F92-7358-4436-AE32-F556F80B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74" y="1181851"/>
            <a:ext cx="904875" cy="800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C92679-ACD0-482C-90B1-20A0A517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232" y="1175875"/>
            <a:ext cx="803504" cy="8120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CBB767-0441-4365-BD78-1DE3F9046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19" y="1186516"/>
            <a:ext cx="847725" cy="809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7CF9769-8F5D-42DC-B046-C8C9021686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98"/>
          <a:stretch/>
        </p:blipFill>
        <p:spPr>
          <a:xfrm>
            <a:off x="5444028" y="1184089"/>
            <a:ext cx="854410" cy="8120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619F948-EFBD-4069-AB09-35270877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339" y="1182009"/>
            <a:ext cx="904875" cy="8001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56B3F8B-BDE0-46BD-9422-F35DCBE5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497" y="1176033"/>
            <a:ext cx="803504" cy="81205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394238-8249-4875-850E-6D7FC53FB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284" y="1186674"/>
            <a:ext cx="847725" cy="8096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4DE5A13-3169-4525-9685-C72612CD60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98"/>
          <a:stretch/>
        </p:blipFill>
        <p:spPr>
          <a:xfrm>
            <a:off x="10757293" y="1184247"/>
            <a:ext cx="854410" cy="81205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5832A0B-6426-4A4F-9F9A-5B172FA3B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74" y="2684878"/>
            <a:ext cx="904875" cy="8001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59B3BD-FBDA-451F-B6A7-1EBE3ED5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232" y="2678902"/>
            <a:ext cx="803504" cy="81205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C6AD4-F493-41A0-AE93-E30867543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19" y="2689543"/>
            <a:ext cx="847725" cy="8096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F75442B-8D4A-473C-8A33-43454785C4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98"/>
          <a:stretch/>
        </p:blipFill>
        <p:spPr>
          <a:xfrm>
            <a:off x="5444028" y="2687116"/>
            <a:ext cx="854410" cy="81205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7DF2582-9B5E-4AFE-A650-EC721F02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932" y="2701814"/>
            <a:ext cx="904875" cy="8001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0C11914-BCBE-45AD-8132-C13C27A3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090" y="2695838"/>
            <a:ext cx="803504" cy="81205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80B1CCF-B739-42F6-AA56-9F4B31003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877" y="2706479"/>
            <a:ext cx="847725" cy="8096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EF51934-9DAD-4394-A4F4-EAD4BDF65A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98"/>
          <a:stretch/>
        </p:blipFill>
        <p:spPr>
          <a:xfrm>
            <a:off x="10762886" y="2704052"/>
            <a:ext cx="854410" cy="8120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896831C-1F04-4C41-A7D5-3AA049C20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879" y="5019348"/>
            <a:ext cx="903271" cy="86677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EBA123A-950E-4B74-9AAA-CAF8B862F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409" y="5019348"/>
            <a:ext cx="819150" cy="8667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A2C2D7E-A42D-437A-8794-7790EAE402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5615" y="5033635"/>
            <a:ext cx="809625" cy="8382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067C235-2E5A-40CE-ADDF-7531B756FD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3163" y="5033635"/>
            <a:ext cx="812541" cy="8382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D1F100F-B456-4683-813C-A97A6BA39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648" y="5038229"/>
            <a:ext cx="903271" cy="8667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65B560E-FA07-4C23-B5FC-2E31C4626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2178" y="5038229"/>
            <a:ext cx="819150" cy="86677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8CC8631-1496-4A8F-A668-C8630F80A0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9384" y="5052516"/>
            <a:ext cx="809625" cy="8382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85BFB61-9411-4F68-B14F-CE1385963C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6932" y="5052516"/>
            <a:ext cx="812541" cy="838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9A9F703-5FB9-4C43-804A-3B9E2A35CFD9}"/>
              </a:ext>
            </a:extLst>
          </p:cNvPr>
          <p:cNvSpPr txBox="1"/>
          <p:nvPr/>
        </p:nvSpPr>
        <p:spPr>
          <a:xfrm>
            <a:off x="5246455" y="227871"/>
            <a:ext cx="102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Input_a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EA84B0-4D3F-489B-B4DB-2D34E33877E0}"/>
              </a:ext>
            </a:extLst>
          </p:cNvPr>
          <p:cNvSpPr txBox="1"/>
          <p:nvPr/>
        </p:nvSpPr>
        <p:spPr>
          <a:xfrm>
            <a:off x="7736015" y="233989"/>
            <a:ext cx="102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Input_b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59B122-5269-40AD-8F59-D47D03450A42}"/>
              </a:ext>
            </a:extLst>
          </p:cNvPr>
          <p:cNvSpPr txBox="1"/>
          <p:nvPr/>
        </p:nvSpPr>
        <p:spPr>
          <a:xfrm>
            <a:off x="4415497" y="3700244"/>
            <a:ext cx="498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에서 체크포인트로 가져온 모델에 </a:t>
            </a:r>
            <a:r>
              <a:rPr lang="en-US" altLang="ko-KR" dirty="0"/>
              <a:t>few shot </a:t>
            </a:r>
            <a:r>
              <a:rPr lang="ko-KR" altLang="en-US" dirty="0"/>
              <a:t>적용 후 나온 </a:t>
            </a:r>
            <a:r>
              <a:rPr lang="en-US" altLang="ko-KR" dirty="0" err="1"/>
              <a:t>loss_a</a:t>
            </a:r>
            <a:r>
              <a:rPr lang="ko-KR" altLang="en-US" dirty="0"/>
              <a:t>를 </a:t>
            </a:r>
            <a:r>
              <a:rPr lang="en-US" altLang="ko-KR" dirty="0"/>
              <a:t>threshold</a:t>
            </a:r>
            <a:r>
              <a:rPr lang="ko-KR" altLang="en-US" dirty="0"/>
              <a:t>로 가져와서 </a:t>
            </a:r>
            <a:r>
              <a:rPr lang="en-US" altLang="ko-KR" dirty="0"/>
              <a:t>query set</a:t>
            </a:r>
            <a:r>
              <a:rPr lang="ko-KR" altLang="en-US" dirty="0"/>
              <a:t>에서 각 </a:t>
            </a:r>
            <a:r>
              <a:rPr lang="en-US" altLang="ko-KR" dirty="0"/>
              <a:t>0 1 0 1</a:t>
            </a:r>
            <a:r>
              <a:rPr lang="ko-KR" altLang="en-US" dirty="0"/>
              <a:t>의 </a:t>
            </a:r>
            <a:r>
              <a:rPr lang="en-US" altLang="ko-KR" dirty="0"/>
              <a:t>anomaly detect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09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22B066-369F-4A8E-BD71-7EB1D91AA6AC}"/>
              </a:ext>
            </a:extLst>
          </p:cNvPr>
          <p:cNvSpPr/>
          <p:nvPr/>
        </p:nvSpPr>
        <p:spPr>
          <a:xfrm>
            <a:off x="83890" y="687897"/>
            <a:ext cx="12024220" cy="374987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F8DA2B-C91F-47F9-A307-D29DCCF0B6A1}"/>
              </a:ext>
            </a:extLst>
          </p:cNvPr>
          <p:cNvSpPr/>
          <p:nvPr/>
        </p:nvSpPr>
        <p:spPr>
          <a:xfrm>
            <a:off x="83890" y="4581089"/>
            <a:ext cx="12024220" cy="2112627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1B4C7-D983-4094-BAE2-2F92C193D73C}"/>
              </a:ext>
            </a:extLst>
          </p:cNvPr>
          <p:cNvSpPr txBox="1"/>
          <p:nvPr/>
        </p:nvSpPr>
        <p:spPr>
          <a:xfrm>
            <a:off x="83890" y="2197916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Meta-training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19EED-ECA1-4A9C-9602-FFAF093586A6}"/>
              </a:ext>
            </a:extLst>
          </p:cNvPr>
          <p:cNvSpPr txBox="1"/>
          <p:nvPr/>
        </p:nvSpPr>
        <p:spPr>
          <a:xfrm>
            <a:off x="83890" y="5452736"/>
            <a:ext cx="167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Meta-testing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83C476-1668-4DDD-9843-E4F4AAA1F43C}"/>
              </a:ext>
            </a:extLst>
          </p:cNvPr>
          <p:cNvSpPr/>
          <p:nvPr/>
        </p:nvSpPr>
        <p:spPr>
          <a:xfrm>
            <a:off x="1820411" y="998290"/>
            <a:ext cx="4983061" cy="1167225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717C57-D865-4919-988A-1961C17E2C3B}"/>
              </a:ext>
            </a:extLst>
          </p:cNvPr>
          <p:cNvSpPr/>
          <p:nvPr/>
        </p:nvSpPr>
        <p:spPr>
          <a:xfrm>
            <a:off x="1820411" y="2528792"/>
            <a:ext cx="4983061" cy="1167227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840103-439E-4EE2-82F5-27F70E714AC8}"/>
              </a:ext>
            </a:extLst>
          </p:cNvPr>
          <p:cNvSpPr/>
          <p:nvPr/>
        </p:nvSpPr>
        <p:spPr>
          <a:xfrm>
            <a:off x="6964260" y="998289"/>
            <a:ext cx="4983061" cy="1167225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D9B12C-1F18-4980-A423-53785CEEE4D0}"/>
              </a:ext>
            </a:extLst>
          </p:cNvPr>
          <p:cNvSpPr/>
          <p:nvPr/>
        </p:nvSpPr>
        <p:spPr>
          <a:xfrm>
            <a:off x="6964260" y="2528792"/>
            <a:ext cx="4983061" cy="1167226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A9C2CF-13E5-48E8-8BA1-3E4B65905F88}"/>
              </a:ext>
            </a:extLst>
          </p:cNvPr>
          <p:cNvSpPr/>
          <p:nvPr/>
        </p:nvSpPr>
        <p:spPr>
          <a:xfrm>
            <a:off x="1820411" y="4869122"/>
            <a:ext cx="4983061" cy="116722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F446E-ACB3-461A-A3B4-5877D6889D87}"/>
              </a:ext>
            </a:extLst>
          </p:cNvPr>
          <p:cNvSpPr/>
          <p:nvPr/>
        </p:nvSpPr>
        <p:spPr>
          <a:xfrm>
            <a:off x="6964260" y="4869122"/>
            <a:ext cx="4983061" cy="11672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D4C6E6-C236-484A-8A57-854531665E71}"/>
              </a:ext>
            </a:extLst>
          </p:cNvPr>
          <p:cNvSpPr txBox="1"/>
          <p:nvPr/>
        </p:nvSpPr>
        <p:spPr>
          <a:xfrm>
            <a:off x="3596779" y="227871"/>
            <a:ext cx="149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Support Set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6BBC6-9FEE-415D-95B7-A3A602DC1865}"/>
              </a:ext>
            </a:extLst>
          </p:cNvPr>
          <p:cNvSpPr txBox="1"/>
          <p:nvPr/>
        </p:nvSpPr>
        <p:spPr>
          <a:xfrm>
            <a:off x="8822070" y="227871"/>
            <a:ext cx="132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Query Set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58DD2-6222-4754-B359-E0660E0CE566}"/>
              </a:ext>
            </a:extLst>
          </p:cNvPr>
          <p:cNvSpPr txBox="1"/>
          <p:nvPr/>
        </p:nvSpPr>
        <p:spPr>
          <a:xfrm>
            <a:off x="4026283" y="3839333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27AB0-A4F1-44D0-AA69-5339CC8AB239}"/>
              </a:ext>
            </a:extLst>
          </p:cNvPr>
          <p:cNvSpPr txBox="1"/>
          <p:nvPr/>
        </p:nvSpPr>
        <p:spPr>
          <a:xfrm>
            <a:off x="9334067" y="3839333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999B0-7FB4-449B-9DB6-23D89E0F01ED}"/>
              </a:ext>
            </a:extLst>
          </p:cNvPr>
          <p:cNvSpPr txBox="1"/>
          <p:nvPr/>
        </p:nvSpPr>
        <p:spPr>
          <a:xfrm>
            <a:off x="4026283" y="6172207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2DDB9-D5D4-4DC9-97EF-31105E1203C5}"/>
              </a:ext>
            </a:extLst>
          </p:cNvPr>
          <p:cNvSpPr txBox="1"/>
          <p:nvPr/>
        </p:nvSpPr>
        <p:spPr>
          <a:xfrm>
            <a:off x="9334067" y="6160346"/>
            <a:ext cx="738664" cy="469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767F92-7358-4436-AE32-F556F80B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01" y="1181851"/>
            <a:ext cx="904875" cy="800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C92679-ACD0-482C-90B1-20A0A517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59" y="1175875"/>
            <a:ext cx="803504" cy="8120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CBB767-0441-4365-BD78-1DE3F9046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946" y="1186516"/>
            <a:ext cx="847725" cy="8096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619F948-EFBD-4069-AB09-35270877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266" y="1182009"/>
            <a:ext cx="904875" cy="8001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56B3F8B-BDE0-46BD-9422-F35DCBE5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424" y="1176033"/>
            <a:ext cx="803504" cy="81205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394238-8249-4875-850E-6D7FC53FB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211" y="1186674"/>
            <a:ext cx="847725" cy="8096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5832A0B-6426-4A4F-9F9A-5B172FA3B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03" y="2684878"/>
            <a:ext cx="904875" cy="8001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59B3BD-FBDA-451F-B6A7-1EBE3ED5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61" y="2678902"/>
            <a:ext cx="803504" cy="81205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C6AD4-F493-41A0-AE93-E30867543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948" y="2689543"/>
            <a:ext cx="847725" cy="8096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7DF2582-9B5E-4AFE-A650-EC721F02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61" y="2701814"/>
            <a:ext cx="904875" cy="8001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0C11914-BCBE-45AD-8132-C13C27A3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019" y="2695838"/>
            <a:ext cx="803504" cy="81205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80B1CCF-B739-42F6-AA56-9F4B31003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806" y="2706479"/>
            <a:ext cx="847725" cy="8096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896831C-1F04-4C41-A7D5-3AA049C20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701" y="5019348"/>
            <a:ext cx="903271" cy="86677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EBA123A-950E-4B74-9AAA-CAF8B862F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231" y="5019348"/>
            <a:ext cx="819150" cy="8667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A2C2D7E-A42D-437A-8794-7790EAE40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1437" y="5033635"/>
            <a:ext cx="809625" cy="8382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D1F100F-B456-4683-813C-A97A6BA39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575" y="5038229"/>
            <a:ext cx="903271" cy="8667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65B560E-FA07-4C23-B5FC-2E31C4626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8105" y="5038229"/>
            <a:ext cx="819150" cy="86677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8CC8631-1496-4A8F-A668-C8630F80A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5311" y="5052516"/>
            <a:ext cx="809625" cy="838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9A9F703-5FB9-4C43-804A-3B9E2A35CFD9}"/>
              </a:ext>
            </a:extLst>
          </p:cNvPr>
          <p:cNvSpPr txBox="1"/>
          <p:nvPr/>
        </p:nvSpPr>
        <p:spPr>
          <a:xfrm>
            <a:off x="5246455" y="227871"/>
            <a:ext cx="102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Input_a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EA84B0-4D3F-489B-B4DB-2D34E33877E0}"/>
              </a:ext>
            </a:extLst>
          </p:cNvPr>
          <p:cNvSpPr txBox="1"/>
          <p:nvPr/>
        </p:nvSpPr>
        <p:spPr>
          <a:xfrm>
            <a:off x="7736015" y="233989"/>
            <a:ext cx="102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Input_b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0A60-5311-4966-BA53-48C68CA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6FFBD-4F29-4121-9385-4B06A2DE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11"/>
            <a:ext cx="10515600" cy="43925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→ 전체 </a:t>
            </a:r>
            <a:r>
              <a:rPr lang="en-US" altLang="ko-KR" dirty="0"/>
              <a:t>train </a:t>
            </a:r>
            <a:r>
              <a:rPr lang="ko-KR" altLang="en-US" dirty="0"/>
              <a:t>집합에서 </a:t>
            </a:r>
            <a:r>
              <a:rPr lang="en-US" altLang="ko-KR" dirty="0"/>
              <a:t>T(1), T(2), T(3)</a:t>
            </a:r>
            <a:r>
              <a:rPr lang="ko-KR" altLang="en-US" dirty="0"/>
              <a:t>를 </a:t>
            </a:r>
            <a:r>
              <a:rPr lang="ko-KR" altLang="en-US" dirty="0" err="1"/>
              <a:t>샘플링한다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Initial Parameter θ</a:t>
            </a:r>
            <a:r>
              <a:rPr lang="ko-KR" altLang="en-US" dirty="0"/>
              <a:t>를 저장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→ 각 </a:t>
            </a:r>
            <a:r>
              <a:rPr lang="en-US" altLang="ko-KR" dirty="0"/>
              <a:t>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에 대해 </a:t>
            </a:r>
            <a:r>
              <a:rPr lang="en-US" altLang="ko-KR" dirty="0"/>
              <a:t>5</a:t>
            </a:r>
            <a:r>
              <a:rPr lang="ko-KR" altLang="en-US" dirty="0"/>
              <a:t>번의 </a:t>
            </a:r>
            <a:r>
              <a:rPr lang="en-US" altLang="ko-KR" dirty="0"/>
              <a:t>gradient update</a:t>
            </a:r>
            <a:r>
              <a:rPr lang="ko-KR" altLang="en-US" dirty="0"/>
              <a:t>를 진행한 </a:t>
            </a:r>
            <a:r>
              <a:rPr lang="en-US" altLang="ko-KR" dirty="0"/>
              <a:t>θ(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를 얻는다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θ(1), θ(2), θ(3)</a:t>
            </a:r>
            <a:r>
              <a:rPr lang="ko-KR" altLang="en-US" dirty="0"/>
              <a:t>로 생긴 </a:t>
            </a:r>
            <a:r>
              <a:rPr lang="en-US" altLang="ko-KR" dirty="0"/>
              <a:t>loss</a:t>
            </a:r>
            <a:r>
              <a:rPr lang="ko-KR" altLang="en-US" dirty="0"/>
              <a:t>의 </a:t>
            </a:r>
            <a:r>
              <a:rPr lang="en-US" altLang="ko-KR" dirty="0"/>
              <a:t>sum</a:t>
            </a:r>
            <a:r>
              <a:rPr lang="ko-KR" altLang="en-US" dirty="0"/>
              <a:t>이 우리의 최종 </a:t>
            </a:r>
            <a:r>
              <a:rPr lang="en-US" altLang="ko-KR" dirty="0"/>
              <a:t>loss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→ </a:t>
            </a:r>
            <a:r>
              <a:rPr lang="ko-KR" altLang="en-US" dirty="0"/>
              <a:t>최종 </a:t>
            </a:r>
            <a:r>
              <a:rPr lang="en-US" altLang="ko-KR" dirty="0"/>
              <a:t>loss </a:t>
            </a:r>
            <a:r>
              <a:rPr lang="ko-KR" altLang="en-US" dirty="0"/>
              <a:t>에 대해 </a:t>
            </a:r>
            <a:r>
              <a:rPr lang="en-US" altLang="ko-KR" dirty="0"/>
              <a:t>back propagation</a:t>
            </a:r>
            <a:r>
              <a:rPr lang="ko-KR" altLang="en-US" dirty="0"/>
              <a:t>을 하여 </a:t>
            </a:r>
            <a:r>
              <a:rPr lang="en-US" altLang="ko-KR" dirty="0"/>
              <a:t>θ</a:t>
            </a:r>
            <a:r>
              <a:rPr lang="ko-KR" altLang="en-US" dirty="0"/>
              <a:t>를 업데이트 한다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→ 이 과정을 반복한다 </a:t>
            </a:r>
            <a:r>
              <a:rPr lang="en-US" altLang="ko-KR" dirty="0"/>
              <a:t>(</a:t>
            </a:r>
            <a:r>
              <a:rPr lang="en-US" altLang="ko-KR" dirty="0" err="1"/>
              <a:t>iter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47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183</Words>
  <Application>Microsoft Office PowerPoint</Application>
  <PresentationFormat>와이드스크린</PresentationFormat>
  <Paragraphs>46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학습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노윤아</dc:creator>
  <cp:lastModifiedBy>노윤아</cp:lastModifiedBy>
  <cp:revision>8</cp:revision>
  <dcterms:created xsi:type="dcterms:W3CDTF">2022-01-21T06:43:29Z</dcterms:created>
  <dcterms:modified xsi:type="dcterms:W3CDTF">2022-01-26T03:52:39Z</dcterms:modified>
</cp:coreProperties>
</file>