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1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6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dirty="0"/>
            </a:br>
            <a:r>
              <a:rPr lang="en-US" dirty="0"/>
              <a:t>Project 1</a:t>
            </a:r>
            <a:br>
              <a:rPr lang="en-US" dirty="0"/>
            </a:br>
            <a:r>
              <a:rPr lang="en-US" dirty="0"/>
              <a:t>Banking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Alogorithm</a:t>
            </a:r>
            <a:r>
              <a:rPr lang="en-US" dirty="0"/>
              <a:t> / Architecture</a:t>
            </a:r>
          </a:p>
          <a:p>
            <a:r>
              <a:rPr lang="en-US" dirty="0"/>
              <a:t>Use-Cases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515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720"/>
            <a:ext cx="10515600" cy="1325563"/>
          </a:xfrm>
        </p:spPr>
        <p:txBody>
          <a:bodyPr/>
          <a:lstStyle/>
          <a:p>
            <a:r>
              <a:rPr lang="en-US" b="1" u="sng" dirty="0"/>
              <a:t>Architecture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44131" y="1221753"/>
            <a:ext cx="7503737" cy="329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dirty="0"/>
              <a:t>APPLICATION   (MAVEN PROJECT)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0289" y="1684988"/>
            <a:ext cx="2933306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OBJECTS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99294" y="2627669"/>
            <a:ext cx="2062900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80289" y="2942483"/>
            <a:ext cx="2933306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62194" y="2253004"/>
            <a:ext cx="914400" cy="6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5062194" y="3257297"/>
            <a:ext cx="1018096" cy="31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1953" y="4895800"/>
            <a:ext cx="6460505" cy="1607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200" dirty="0"/>
          </a:p>
          <a:p>
            <a:pPr algn="r"/>
            <a:endParaRPr lang="en-US" sz="1200" dirty="0"/>
          </a:p>
          <a:p>
            <a:r>
              <a:rPr lang="en-US" sz="1200" dirty="0" err="1"/>
              <a:t>bankInfo</a:t>
            </a:r>
            <a:r>
              <a:rPr lang="en-US" sz="1200" dirty="0"/>
              <a:t>=C:/Users/Samsel/workspace/BankingAppSD/src/main/resources/bankInfo.txt</a:t>
            </a:r>
          </a:p>
          <a:p>
            <a:r>
              <a:rPr lang="en-US" sz="1200" dirty="0" err="1"/>
              <a:t>bankId</a:t>
            </a:r>
            <a:r>
              <a:rPr lang="en-US" sz="1200" dirty="0"/>
              <a:t>=1000</a:t>
            </a:r>
          </a:p>
          <a:p>
            <a:r>
              <a:rPr lang="en-US" sz="1200" dirty="0" err="1"/>
              <a:t>bankName</a:t>
            </a:r>
            <a:r>
              <a:rPr lang="en-US" sz="1200" dirty="0"/>
              <a:t>=D-Bank</a:t>
            </a:r>
          </a:p>
          <a:p>
            <a:r>
              <a:rPr lang="en-US" sz="1200" dirty="0" err="1"/>
              <a:t>bankAddressPath</a:t>
            </a:r>
            <a:r>
              <a:rPr lang="en-US" sz="1200" dirty="0"/>
              <a:t>=C:/Users/Samsel/workspace/BankingAppSD/src/main/resources/Address.txt</a:t>
            </a:r>
          </a:p>
          <a:p>
            <a:r>
              <a:rPr lang="en-US" sz="1200" dirty="0" err="1"/>
              <a:t>loginProfile</a:t>
            </a:r>
            <a:r>
              <a:rPr lang="en-US" sz="1200" dirty="0"/>
              <a:t>=C:/Users/Samsel/workspace/BankingAppSD/src/main/resources/bProfiles.txt</a:t>
            </a:r>
            <a:endParaRPr lang="en-US" sz="1200" dirty="0"/>
          </a:p>
          <a:p>
            <a:pPr algn="r"/>
            <a:endParaRPr lang="en-US" sz="1200" dirty="0"/>
          </a:p>
          <a:p>
            <a:pPr algn="r"/>
            <a:r>
              <a:rPr lang="en-US" sz="1200" dirty="0"/>
              <a:t>PROPERTIES FILE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86541" y="4713402"/>
            <a:ext cx="1319752" cy="443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bankInfo.txt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86539" y="6001042"/>
            <a:ext cx="1404595" cy="3149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bProfiles.txt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86539" y="5383637"/>
            <a:ext cx="1319753" cy="4232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Address.txt</a:t>
            </a:r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 flipV="1">
            <a:off x="6777872" y="4934932"/>
            <a:ext cx="1008669" cy="37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43860" y="5571241"/>
            <a:ext cx="82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777872" y="5751921"/>
            <a:ext cx="886120" cy="39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FILE SYSTEM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157" y="2084871"/>
            <a:ext cx="8650064" cy="1528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157" y="1743959"/>
            <a:ext cx="2828041" cy="3409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…./bProfile.txt  FORMAT </a:t>
            </a:r>
          </a:p>
        </p:txBody>
      </p:sp>
    </p:spTree>
    <p:extLst>
      <p:ext uri="{BB962C8B-B14F-4D97-AF65-F5344CB8AC3E}">
        <p14:creationId xmlns:p14="http://schemas.microsoft.com/office/powerpoint/2010/main" val="352334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Pending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role : Administrator</a:t>
            </a:r>
          </a:p>
          <a:p>
            <a:r>
              <a:rPr lang="en-US" dirty="0"/>
              <a:t>100% Log4j , JUINIT Testing</a:t>
            </a:r>
          </a:p>
          <a:p>
            <a:r>
              <a:rPr lang="en-US" dirty="0"/>
              <a:t>Approvals based on constraints</a:t>
            </a:r>
          </a:p>
          <a:p>
            <a:pPr lvl="1"/>
            <a:r>
              <a:rPr lang="en-US" dirty="0"/>
              <a:t>Comparator to Approve Based on AGE : OPEN ACCOUNT</a:t>
            </a:r>
          </a:p>
          <a:p>
            <a:r>
              <a:rPr lang="en-US" dirty="0"/>
              <a:t>~100% bug free</a:t>
            </a:r>
          </a:p>
        </p:txBody>
      </p:sp>
    </p:spTree>
    <p:extLst>
      <p:ext uri="{BB962C8B-B14F-4D97-AF65-F5344CB8AC3E}">
        <p14:creationId xmlns:p14="http://schemas.microsoft.com/office/powerpoint/2010/main" val="279812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982" y="2666304"/>
            <a:ext cx="10515600" cy="1325563"/>
          </a:xfrm>
        </p:spPr>
        <p:txBody>
          <a:bodyPr/>
          <a:lstStyle/>
          <a:p>
            <a:r>
              <a:rPr lang="en-US" b="1" u="sng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8778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DOM Library to store data (XML Form) </a:t>
            </a:r>
          </a:p>
          <a:p>
            <a:r>
              <a:rPr lang="en-US" dirty="0"/>
              <a:t>Using Design Pattern : </a:t>
            </a:r>
            <a:r>
              <a:rPr lang="en-US" dirty="0" err="1"/>
              <a:t>Eg</a:t>
            </a:r>
            <a:r>
              <a:rPr lang="en-US" dirty="0"/>
              <a:t> . DOA</a:t>
            </a:r>
          </a:p>
          <a:p>
            <a:r>
              <a:rPr lang="en-US" dirty="0"/>
              <a:t>Implementing Multi-Threading</a:t>
            </a:r>
          </a:p>
          <a:p>
            <a:r>
              <a:rPr lang="en-US" dirty="0"/>
              <a:t>Maximum Modularized code</a:t>
            </a:r>
          </a:p>
          <a:p>
            <a:r>
              <a:rPr lang="en-US" dirty="0"/>
              <a:t>Stretch Goals :</a:t>
            </a:r>
          </a:p>
          <a:p>
            <a:pPr lvl="1"/>
            <a:r>
              <a:rPr lang="en-US" dirty="0"/>
              <a:t>Joint Account</a:t>
            </a:r>
          </a:p>
          <a:p>
            <a:pPr lvl="1"/>
            <a:r>
              <a:rPr lang="en-US" dirty="0"/>
              <a:t>Calculator</a:t>
            </a:r>
          </a:p>
          <a:p>
            <a:pPr lvl="1"/>
            <a:r>
              <a:rPr lang="en-US" dirty="0"/>
              <a:t>User having Multiple Accounts(Checking / Savings / JOINT)</a:t>
            </a:r>
          </a:p>
        </p:txBody>
      </p:sp>
    </p:spTree>
    <p:extLst>
      <p:ext uri="{BB962C8B-B14F-4D97-AF65-F5344CB8AC3E}">
        <p14:creationId xmlns:p14="http://schemas.microsoft.com/office/powerpoint/2010/main" val="38610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85" y="19621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BankData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&lt;Customers&gt;</a:t>
            </a:r>
          </a:p>
          <a:p>
            <a:pPr lvl="2"/>
            <a:r>
              <a:rPr lang="en-US" dirty="0"/>
              <a:t>&lt;Customer name=“” </a:t>
            </a:r>
            <a:r>
              <a:rPr lang="en-US" dirty="0" err="1"/>
              <a:t>pwd</a:t>
            </a:r>
            <a:r>
              <a:rPr lang="en-US" dirty="0"/>
              <a:t>=“”&gt;</a:t>
            </a:r>
          </a:p>
          <a:p>
            <a:pPr lvl="3"/>
            <a:r>
              <a:rPr lang="en-US" dirty="0"/>
              <a:t>&lt;Account …../ &gt;</a:t>
            </a:r>
          </a:p>
          <a:p>
            <a:pPr lvl="2"/>
            <a:r>
              <a:rPr lang="en-US" dirty="0"/>
              <a:t>&lt;/Customer&gt;</a:t>
            </a:r>
          </a:p>
          <a:p>
            <a:pPr lvl="1"/>
            <a:r>
              <a:rPr lang="en-US" dirty="0"/>
              <a:t>&lt;/Customers&gt;</a:t>
            </a:r>
          </a:p>
          <a:p>
            <a:pPr lvl="1"/>
            <a:r>
              <a:rPr lang="en-US" dirty="0"/>
              <a:t>&lt;Employees&gt;</a:t>
            </a:r>
          </a:p>
          <a:p>
            <a:pPr lvl="1"/>
            <a:r>
              <a:rPr lang="en-US" dirty="0"/>
              <a:t>&lt;/Employees&gt;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BankData</a:t>
            </a:r>
            <a:r>
              <a:rPr lang="en-US" dirty="0"/>
              <a:t>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91636"/>
            <a:ext cx="4374823" cy="21544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javax.xml.parsers.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DocumentBuilder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2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 Project 1 Banking Application</vt:lpstr>
      <vt:lpstr>Contents</vt:lpstr>
      <vt:lpstr>Architecture</vt:lpstr>
      <vt:lpstr>FILE SYSTEM</vt:lpstr>
      <vt:lpstr>Pending Task</vt:lpstr>
      <vt:lpstr>DEMO</vt:lpstr>
      <vt:lpstr>FUTURE SCOPE</vt:lpstr>
      <vt:lpstr>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1 Banking Application</dc:title>
  <dc:creator>rainer dsouza</dc:creator>
  <cp:lastModifiedBy>rainer dsouza</cp:lastModifiedBy>
  <cp:revision>31</cp:revision>
  <dcterms:created xsi:type="dcterms:W3CDTF">2017-03-08T13:31:02Z</dcterms:created>
  <dcterms:modified xsi:type="dcterms:W3CDTF">2017-03-08T14:37:22Z</dcterms:modified>
</cp:coreProperties>
</file>