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4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14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84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6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7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2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37A0-4413-4DA1-9E92-C4239199504E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333" y="2909669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Fashion Tradition </a:t>
            </a:r>
            <a:r>
              <a:rPr lang="en-AU" sz="3600" dirty="0" smtClean="0">
                <a:solidFill>
                  <a:schemeClr val="bg1"/>
                </a:solidFill>
              </a:rPr>
              <a:t>Online</a:t>
            </a:r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23" y="3602038"/>
            <a:ext cx="2021715" cy="30325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35" y="3602038"/>
            <a:ext cx="2020452" cy="3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aihstudent</dc:creator>
  <cp:lastModifiedBy>aihstudent</cp:lastModifiedBy>
  <cp:revision>3</cp:revision>
  <dcterms:created xsi:type="dcterms:W3CDTF">2020-01-22T23:31:14Z</dcterms:created>
  <dcterms:modified xsi:type="dcterms:W3CDTF">2020-01-22T23:53:14Z</dcterms:modified>
</cp:coreProperties>
</file>