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2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30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8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2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84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9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00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95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4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726B-705D-458C-8CB2-385429FB0203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7614-9682-49BA-A493-045F70F19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80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88421" cy="6932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161" y="248265"/>
            <a:ext cx="9144000" cy="977025"/>
          </a:xfrm>
        </p:spPr>
        <p:txBody>
          <a:bodyPr>
            <a:normAutofit/>
          </a:bodyPr>
          <a:lstStyle/>
          <a:p>
            <a:pPr algn="l"/>
            <a:r>
              <a:rPr lang="en-AU" dirty="0" smtClean="0"/>
              <a:t>     FASHION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342" y="5971592"/>
            <a:ext cx="2852058" cy="460310"/>
          </a:xfrm>
        </p:spPr>
        <p:txBody>
          <a:bodyPr/>
          <a:lstStyle/>
          <a:p>
            <a:r>
              <a:rPr lang="en-AU" dirty="0" smtClean="0"/>
              <a:t>For woman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21161" y="895187"/>
            <a:ext cx="9144000" cy="977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            TRADITIONAL </a:t>
            </a:r>
            <a:endParaRPr lang="en-A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21161" y="1542109"/>
            <a:ext cx="9144000" cy="977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AU" dirty="0" smtClean="0"/>
              <a:t>ONLINE</a:t>
            </a:r>
            <a:endParaRPr lang="en-AU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75990" y="5993363"/>
            <a:ext cx="2852058" cy="460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For male</a:t>
            </a:r>
            <a:endParaRPr lang="en-AU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923314" y="2901820"/>
            <a:ext cx="4935894" cy="3551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solidFill>
                  <a:srgbClr val="0070C0"/>
                </a:solidFill>
              </a:rPr>
              <a:t>Relevant Data</a:t>
            </a:r>
          </a:p>
          <a:p>
            <a:endParaRPr lang="en-AU" dirty="0">
              <a:solidFill>
                <a:srgbClr val="0070C0"/>
              </a:solidFill>
            </a:endParaRPr>
          </a:p>
          <a:p>
            <a:r>
              <a:rPr lang="en-AU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AU" dirty="0">
                <a:solidFill>
                  <a:srgbClr val="0070C0"/>
                </a:solidFill>
              </a:rPr>
              <a:t>*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58" y="2786321"/>
            <a:ext cx="1938826" cy="2911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9" y="2795317"/>
            <a:ext cx="2031509" cy="29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 FASHION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FASHION </dc:title>
  <dc:creator>aihstudent</dc:creator>
  <cp:lastModifiedBy>aihstudent</cp:lastModifiedBy>
  <cp:revision>1</cp:revision>
  <dcterms:created xsi:type="dcterms:W3CDTF">2020-01-23T00:14:44Z</dcterms:created>
  <dcterms:modified xsi:type="dcterms:W3CDTF">2020-01-23T00:21:05Z</dcterms:modified>
</cp:coreProperties>
</file>