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  <p:sldId id="270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5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858983" y="0"/>
            <a:ext cx="7772400" cy="1869230"/>
          </a:xfrm>
        </p:spPr>
        <p:txBody>
          <a:bodyPr>
            <a:normAutofit/>
          </a:bodyPr>
          <a:p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e 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ution </a:t>
            </a:r>
            <a:r>
              <a:rPr altLang="zh-CN" lang="en-US"/>
              <a:t>Monitoring </a:t>
            </a:r>
            <a:r>
              <a:rPr altLang="zh-CN" lang="en-US"/>
              <a:t>U</a:t>
            </a:r>
            <a:r>
              <a:rPr altLang="zh-CN" lang="en-US"/>
              <a:t>s</a:t>
            </a:r>
            <a:r>
              <a:rPr altLang="zh-CN" lang="en-US"/>
              <a:t>i</a:t>
            </a:r>
            <a:r>
              <a:rPr altLang="zh-CN" lang="en-US"/>
              <a:t>ng 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T</a:t>
            </a:r>
            <a:r>
              <a:rPr altLang="zh-CN" lang="en-US"/>
              <a:t>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419544" y="3509960"/>
            <a:ext cx="3047998" cy="2614745"/>
          </a:xfrm>
        </p:spPr>
        <p:txBody>
          <a:bodyPr>
            <a:normAutofit/>
          </a:bodyPr>
          <a:p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bers </a:t>
            </a:r>
            <a:endParaRPr altLang="zh-CN" lang="en-US"/>
          </a:p>
          <a:p>
            <a:r>
              <a:rPr altLang="zh-CN" lang="en-US"/>
              <a:t>1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n </a:t>
            </a:r>
            <a:r>
              <a:rPr altLang="zh-CN" lang="en-US"/>
              <a:t>Krishna</a:t>
            </a:r>
            <a:endParaRPr altLang="zh-CN" lang="en-US"/>
          </a:p>
          <a:p>
            <a:r>
              <a:rPr altLang="zh-CN" lang="en-US"/>
              <a:t>2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g</a:t>
            </a:r>
            <a:r>
              <a:rPr altLang="zh-CN" lang="en-US"/>
              <a:t>n</a:t>
            </a:r>
            <a:r>
              <a:rPr altLang="zh-CN" lang="en-US"/>
              <a:t>esh </a:t>
            </a:r>
            <a:r>
              <a:rPr altLang="zh-CN" lang="en-US"/>
              <a:t>Kumar</a:t>
            </a:r>
            <a:endParaRPr altLang="zh-CN" lang="en-US"/>
          </a:p>
          <a:p>
            <a:r>
              <a:rPr altLang="zh-CN" lang="en-US"/>
              <a:t>3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a</a:t>
            </a:r>
            <a:r>
              <a:rPr altLang="zh-CN" lang="en-US"/>
              <a:t>v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Kumar</a:t>
            </a:r>
            <a:r>
              <a:rPr altLang="zh-CN" lang="en-US"/>
              <a:t> </a:t>
            </a:r>
            <a:endParaRPr altLang="zh-CN" lang="en-US"/>
          </a:p>
          <a:p>
            <a:r>
              <a:rPr altLang="zh-CN" lang="en-US"/>
              <a:t>4.Yeswanth</a:t>
            </a:r>
            <a:endParaRPr altLang="zh-CN" lang="en-US"/>
          </a:p>
          <a:p>
            <a:endParaRPr altLang="zh-CN" lang="en-US"/>
          </a:p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612" t="42019" r="7306" b="16432"/>
          <a:stretch>
            <a:fillRect/>
          </a:stretch>
        </p:blipFill>
        <p:spPr>
          <a:xfrm>
            <a:off x="2092062" y="1177504"/>
            <a:ext cx="5002333" cy="552040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7375" t="33920" r="4191" b="15552"/>
          <a:stretch>
            <a:fillRect/>
          </a:stretch>
        </p:blipFill>
        <p:spPr>
          <a:xfrm>
            <a:off x="2013576" y="132124"/>
            <a:ext cx="5302126" cy="671572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942" t="33584" r="6942" b="15722"/>
          <a:stretch>
            <a:fillRect/>
          </a:stretch>
        </p:blipFill>
        <p:spPr>
          <a:xfrm rot="16757">
            <a:off x="2347425" y="191412"/>
            <a:ext cx="5585912" cy="688713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150" t="33685" r="5963" b="16139"/>
          <a:stretch>
            <a:fillRect/>
          </a:stretch>
        </p:blipFill>
        <p:spPr>
          <a:xfrm>
            <a:off x="1843325" y="50899"/>
            <a:ext cx="5448739" cy="688820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282" t="33627" r="5908" b="18955"/>
          <a:stretch>
            <a:fillRect/>
          </a:stretch>
        </p:blipFill>
        <p:spPr>
          <a:xfrm>
            <a:off x="2398833" y="10871"/>
            <a:ext cx="5258629" cy="656411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1920</dc:creator>
  <dcterms:created xsi:type="dcterms:W3CDTF">2015-05-11T11:30:45Z</dcterms:created>
  <dcterms:modified xsi:type="dcterms:W3CDTF">2023-10-09T13:30:28Z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06110aea461a4f3cbc08b2e550060adf</vt:lpwstr>
  </property>
</Properties>
</file>