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f6defeca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f6defeca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https://github.com/1703879E/T05-SWEN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6defeca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6defeca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f6defeca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f6defeca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f6defeca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f6defeca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6defeca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6defeca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f6defeca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f6defeca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f6defeca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f6defeca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sugoi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f6defeca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6defeca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sugoi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f6defeca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6defeca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sugoi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6defec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6defec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400"/>
              <a:t>A simple methodology that I developed and to choose to follow, is to have different users try out the function that I have created. Whether it be the head project manager, another fellow employee that works in the marketing sector, or a simple clerk of the company. I ensure that all opinions from different backgrounds are taken into consideration to form a universal function that everyone will be able to use easily and manageably. This ensures simplicity of the software and ensures quality software development and testing.</a:t>
            </a:r>
            <a:endParaRPr sz="1400">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f6defeca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f6defeca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f6defeca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f6defeca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6defeca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6defeca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6defec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6defec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6defec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6defec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6defeca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6defeca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6defeca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6defeca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Engineering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Rui Feng, Won Kit, Zhun Hang, Krisha</a:t>
            </a:r>
            <a:endParaRPr/>
          </a:p>
        </p:txBody>
      </p:sp>
      <p:pic>
        <p:nvPicPr>
          <p:cNvPr id="61" name="Google Shape;61;p13"/>
          <p:cNvPicPr preferRelativeResize="0"/>
          <p:nvPr/>
        </p:nvPicPr>
        <p:blipFill>
          <a:blip r:embed="rId3">
            <a:alphaModFix/>
          </a:blip>
          <a:stretch>
            <a:fillRect/>
          </a:stretch>
        </p:blipFill>
        <p:spPr>
          <a:xfrm>
            <a:off x="7829851" y="149963"/>
            <a:ext cx="2221174" cy="2196200"/>
          </a:xfrm>
          <a:prstGeom prst="rect">
            <a:avLst/>
          </a:prstGeom>
          <a:noFill/>
          <a:ln>
            <a:noFill/>
          </a:ln>
        </p:spPr>
      </p:pic>
      <p:pic>
        <p:nvPicPr>
          <p:cNvPr id="62" name="Google Shape;62;p13"/>
          <p:cNvPicPr preferRelativeResize="0"/>
          <p:nvPr/>
        </p:nvPicPr>
        <p:blipFill>
          <a:blip r:embed="rId4">
            <a:alphaModFix/>
          </a:blip>
          <a:stretch>
            <a:fillRect/>
          </a:stretch>
        </p:blipFill>
        <p:spPr>
          <a:xfrm>
            <a:off x="4859225" y="3515613"/>
            <a:ext cx="6000750" cy="2924175"/>
          </a:xfrm>
          <a:prstGeom prst="rect">
            <a:avLst/>
          </a:prstGeom>
          <a:noFill/>
          <a:ln>
            <a:noFill/>
          </a:ln>
        </p:spPr>
      </p:pic>
      <p:pic>
        <p:nvPicPr>
          <p:cNvPr id="63" name="Google Shape;63;p13"/>
          <p:cNvPicPr preferRelativeResize="0"/>
          <p:nvPr/>
        </p:nvPicPr>
        <p:blipFill>
          <a:blip r:embed="rId5">
            <a:alphaModFix/>
          </a:blip>
          <a:stretch>
            <a:fillRect/>
          </a:stretch>
        </p:blipFill>
        <p:spPr>
          <a:xfrm>
            <a:off x="7727822" y="1953688"/>
            <a:ext cx="1597500" cy="1663374"/>
          </a:xfrm>
          <a:prstGeom prst="rect">
            <a:avLst/>
          </a:prstGeom>
          <a:noFill/>
          <a:ln>
            <a:noFill/>
          </a:ln>
        </p:spPr>
      </p:pic>
      <p:pic>
        <p:nvPicPr>
          <p:cNvPr id="64" name="Google Shape;64;p13"/>
          <p:cNvPicPr preferRelativeResize="0"/>
          <p:nvPr/>
        </p:nvPicPr>
        <p:blipFill>
          <a:blip r:embed="rId4">
            <a:alphaModFix/>
          </a:blip>
          <a:stretch>
            <a:fillRect/>
          </a:stretch>
        </p:blipFill>
        <p:spPr>
          <a:xfrm flipH="1">
            <a:off x="-1691075" y="3545988"/>
            <a:ext cx="6000750" cy="2924175"/>
          </a:xfrm>
          <a:prstGeom prst="rect">
            <a:avLst/>
          </a:prstGeom>
          <a:noFill/>
          <a:ln>
            <a:noFill/>
          </a:ln>
        </p:spPr>
      </p:pic>
      <p:pic>
        <p:nvPicPr>
          <p:cNvPr id="65" name="Google Shape;65;p13"/>
          <p:cNvPicPr preferRelativeResize="0"/>
          <p:nvPr/>
        </p:nvPicPr>
        <p:blipFill>
          <a:blip r:embed="rId6">
            <a:alphaModFix/>
          </a:blip>
          <a:stretch>
            <a:fillRect/>
          </a:stretch>
        </p:blipFill>
        <p:spPr>
          <a:xfrm>
            <a:off x="4663500" y="3748023"/>
            <a:ext cx="2137599" cy="3021628"/>
          </a:xfrm>
          <a:prstGeom prst="rect">
            <a:avLst/>
          </a:prstGeom>
          <a:noFill/>
          <a:ln>
            <a:noFill/>
          </a:ln>
        </p:spPr>
      </p:pic>
      <p:pic>
        <p:nvPicPr>
          <p:cNvPr id="66" name="Google Shape;66;p13"/>
          <p:cNvPicPr preferRelativeResize="0"/>
          <p:nvPr/>
        </p:nvPicPr>
        <p:blipFill>
          <a:blip r:embed="rId6">
            <a:alphaModFix/>
          </a:blip>
          <a:stretch>
            <a:fillRect/>
          </a:stretch>
        </p:blipFill>
        <p:spPr>
          <a:xfrm flipH="1">
            <a:off x="2494549" y="3812337"/>
            <a:ext cx="2168950" cy="3065950"/>
          </a:xfrm>
          <a:prstGeom prst="rect">
            <a:avLst/>
          </a:prstGeom>
          <a:noFill/>
          <a:ln>
            <a:noFill/>
          </a:ln>
        </p:spPr>
      </p:pic>
      <p:pic>
        <p:nvPicPr>
          <p:cNvPr id="67" name="Google Shape;67;p13"/>
          <p:cNvPicPr preferRelativeResize="0"/>
          <p:nvPr/>
        </p:nvPicPr>
        <p:blipFill>
          <a:blip r:embed="rId7">
            <a:alphaModFix/>
          </a:blip>
          <a:stretch>
            <a:fillRect/>
          </a:stretch>
        </p:blipFill>
        <p:spPr>
          <a:xfrm>
            <a:off x="-1023775" y="-817075"/>
            <a:ext cx="2845425" cy="2845425"/>
          </a:xfrm>
          <a:prstGeom prst="rect">
            <a:avLst/>
          </a:prstGeom>
          <a:noFill/>
          <a:ln>
            <a:noFill/>
          </a:ln>
        </p:spPr>
      </p:pic>
      <p:pic>
        <p:nvPicPr>
          <p:cNvPr id="68" name="Google Shape;68;p13"/>
          <p:cNvPicPr preferRelativeResize="0"/>
          <p:nvPr/>
        </p:nvPicPr>
        <p:blipFill>
          <a:blip r:embed="rId8">
            <a:alphaModFix/>
          </a:blip>
          <a:stretch>
            <a:fillRect/>
          </a:stretch>
        </p:blipFill>
        <p:spPr>
          <a:xfrm>
            <a:off x="-1691076" y="2346151"/>
            <a:ext cx="2168950" cy="1875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2</a:t>
            </a:r>
            <a:endParaRPr/>
          </a:p>
        </p:txBody>
      </p:sp>
      <p:sp>
        <p:nvSpPr>
          <p:cNvPr id="126" name="Google Shape;126;p22"/>
          <p:cNvSpPr txBox="1"/>
          <p:nvPr>
            <p:ph idx="1" type="subTitle"/>
          </p:nvPr>
        </p:nvSpPr>
        <p:spPr>
          <a:xfrm>
            <a:off x="311700" y="1079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a:p>
            <a:pPr indent="0" lvl="0" marL="0" rtl="0" algn="l">
              <a:spcBef>
                <a:spcPts val="0"/>
              </a:spcBef>
              <a:spcAft>
                <a:spcPts val="0"/>
              </a:spcAft>
              <a:buNone/>
            </a:pPr>
            <a:r>
              <a:rPr lang="en" sz="1800"/>
              <a:t>Learned organising everything before start on prototype. Much more like getting ready with all the equipment required for the project not even missing a single portion.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3</a:t>
            </a:r>
            <a:endParaRPr/>
          </a:p>
        </p:txBody>
      </p:sp>
      <p:sp>
        <p:nvSpPr>
          <p:cNvPr id="132" name="Google Shape;132;p23"/>
          <p:cNvSpPr txBox="1"/>
          <p:nvPr>
            <p:ph idx="1" type="subTitle"/>
          </p:nvPr>
        </p:nvSpPr>
        <p:spPr>
          <a:xfrm>
            <a:off x="311700" y="1079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a:p>
            <a:pPr indent="0" lvl="0" marL="0" rtl="0" algn="l">
              <a:spcBef>
                <a:spcPts val="0"/>
              </a:spcBef>
              <a:spcAft>
                <a:spcPts val="0"/>
              </a:spcAft>
              <a:buNone/>
            </a:pPr>
            <a:r>
              <a:rPr lang="en" sz="1800"/>
              <a:t>Learned Designing well prepared prototype which </a:t>
            </a:r>
            <a:r>
              <a:rPr lang="en" sz="1800"/>
              <a:t>satisfy</a:t>
            </a:r>
            <a:r>
              <a:rPr lang="en" sz="1800"/>
              <a:t> all the </a:t>
            </a:r>
            <a:r>
              <a:rPr lang="en" sz="1800"/>
              <a:t>requirements and functions</a:t>
            </a:r>
            <a:r>
              <a:rPr lang="en" sz="1800"/>
              <a:t> of users. Learned organising testing data as well.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1 Zhun Hang</a:t>
            </a:r>
            <a:endParaRPr sz="3600"/>
          </a:p>
        </p:txBody>
      </p:sp>
      <p:sp>
        <p:nvSpPr>
          <p:cNvPr id="138" name="Google Shape;138;p24"/>
          <p:cNvSpPr txBox="1"/>
          <p:nvPr>
            <p:ph idx="1" type="subTitle"/>
          </p:nvPr>
        </p:nvSpPr>
        <p:spPr>
          <a:xfrm>
            <a:off x="250950" y="829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a:t>
            </a:r>
            <a:r>
              <a:rPr lang="en" sz="1800"/>
              <a:t>signment 1 made me thought about things needed for the project to succeed instead of just codings. We need plan out the budget summary, how the work are distributed among ourselves, etc.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2 Zhun Hang</a:t>
            </a:r>
            <a:endParaRPr sz="3600"/>
          </a:p>
        </p:txBody>
      </p:sp>
      <p:sp>
        <p:nvSpPr>
          <p:cNvPr id="144" name="Google Shape;144;p25"/>
          <p:cNvSpPr txBox="1"/>
          <p:nvPr>
            <p:ph idx="1" type="subTitle"/>
          </p:nvPr>
        </p:nvSpPr>
        <p:spPr>
          <a:xfrm>
            <a:off x="250950" y="829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meeting minutes was hard to do due to the poor audio quality in the video. For SDS and SRS, we have created the user interface and learnt more about which level of access users and admins can have. This assignment also made me brainstorm on what the system requirements are for the Staff Management Module and how did the Staff Management Module links with others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3 Zhun Hang</a:t>
            </a:r>
            <a:endParaRPr sz="3600"/>
          </a:p>
        </p:txBody>
      </p:sp>
      <p:sp>
        <p:nvSpPr>
          <p:cNvPr id="150" name="Google Shape;150;p26"/>
          <p:cNvSpPr txBox="1"/>
          <p:nvPr>
            <p:ph idx="1" type="subTitle"/>
          </p:nvPr>
        </p:nvSpPr>
        <p:spPr>
          <a:xfrm>
            <a:off x="250950" y="829300"/>
            <a:ext cx="7552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assignment was surprisingly easy because most of the work are already finished. The only hard part is we needed to do was to code the user interface.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1 Rui feng</a:t>
            </a:r>
            <a:endParaRPr sz="3600"/>
          </a:p>
        </p:txBody>
      </p:sp>
      <p:sp>
        <p:nvSpPr>
          <p:cNvPr id="156" name="Google Shape;156;p27"/>
          <p:cNvSpPr txBox="1"/>
          <p:nvPr>
            <p:ph idx="1" type="subTitle"/>
          </p:nvPr>
        </p:nvSpPr>
        <p:spPr>
          <a:xfrm>
            <a:off x="250950" y="829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1 taught me on how to properly plan a project before it starts.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2 Rui feng</a:t>
            </a:r>
            <a:endParaRPr sz="3600"/>
          </a:p>
        </p:txBody>
      </p:sp>
      <p:sp>
        <p:nvSpPr>
          <p:cNvPr id="162" name="Google Shape;162;p28"/>
          <p:cNvSpPr txBox="1"/>
          <p:nvPr>
            <p:ph idx="1" type="subTitle"/>
          </p:nvPr>
        </p:nvSpPr>
        <p:spPr>
          <a:xfrm>
            <a:off x="250950" y="829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taught me how to specify how our project will look like, as well as the nitty gritty details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ctrTitle"/>
          </p:nvPr>
        </p:nvSpPr>
        <p:spPr>
          <a:xfrm>
            <a:off x="184175" y="-501200"/>
            <a:ext cx="8520600" cy="13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Reflection: Assignment 3 Rui feng</a:t>
            </a:r>
            <a:endParaRPr sz="3600"/>
          </a:p>
        </p:txBody>
      </p:sp>
      <p:sp>
        <p:nvSpPr>
          <p:cNvPr id="168" name="Google Shape;168;p29"/>
          <p:cNvSpPr txBox="1"/>
          <p:nvPr>
            <p:ph idx="1" type="subTitle"/>
          </p:nvPr>
        </p:nvSpPr>
        <p:spPr>
          <a:xfrm>
            <a:off x="250950" y="8293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taught me on how to document and test the different modules on the project before deployment.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ctrTitle"/>
          </p:nvPr>
        </p:nvSpPr>
        <p:spPr>
          <a:xfrm>
            <a:off x="146100" y="115575"/>
            <a:ext cx="8851800" cy="9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Unit testing - Locale Area </a:t>
            </a:r>
            <a:r>
              <a:rPr lang="en" sz="3600"/>
              <a:t>Recommendation</a:t>
            </a:r>
            <a:r>
              <a:rPr lang="en" sz="3600"/>
              <a:t> </a:t>
            </a:r>
            <a:endParaRPr sz="3600"/>
          </a:p>
        </p:txBody>
      </p:sp>
      <p:sp>
        <p:nvSpPr>
          <p:cNvPr id="74" name="Google Shape;74;p14"/>
          <p:cNvSpPr txBox="1"/>
          <p:nvPr>
            <p:ph idx="1" type="subTitle"/>
          </p:nvPr>
        </p:nvSpPr>
        <p:spPr>
          <a:xfrm>
            <a:off x="510450" y="1789306"/>
            <a:ext cx="8123100" cy="943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Different users try out the function created. </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All opinions from different backgrounds are taken into consideration to form a universal function</a:t>
            </a:r>
            <a:endParaRPr sz="1500">
              <a:solidFill>
                <a:srgbClr val="FFFFFF"/>
              </a:solidFill>
              <a:latin typeface="Arial"/>
              <a:ea typeface="Arial"/>
              <a:cs typeface="Arial"/>
              <a:sym typeface="Arial"/>
            </a:endParaRPr>
          </a:p>
          <a:p>
            <a:pPr indent="-323850" lvl="0" marL="4572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Routine testing of the software that ensures quality software development and testing.</a:t>
            </a:r>
            <a:endParaRPr sz="1500">
              <a:solidFill>
                <a:srgbClr val="FFFFFF"/>
              </a:solidFill>
            </a:endParaRPr>
          </a:p>
        </p:txBody>
      </p:sp>
      <p:sp>
        <p:nvSpPr>
          <p:cNvPr id="75" name="Google Shape;75;p14"/>
          <p:cNvSpPr txBox="1"/>
          <p:nvPr/>
        </p:nvSpPr>
        <p:spPr>
          <a:xfrm>
            <a:off x="683125" y="1486800"/>
            <a:ext cx="38709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Proxima Nova"/>
                <a:ea typeface="Proxima Nova"/>
                <a:cs typeface="Proxima Nova"/>
                <a:sym typeface="Proxima Nova"/>
              </a:rPr>
              <a:t>Unit testing methods</a:t>
            </a:r>
            <a:endParaRPr sz="1500">
              <a:solidFill>
                <a:srgbClr val="FFFFF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ctrTitle"/>
          </p:nvPr>
        </p:nvSpPr>
        <p:spPr>
          <a:xfrm>
            <a:off x="103575" y="-1824150"/>
            <a:ext cx="8851800" cy="265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Unit testing - Housekeeping Module</a:t>
            </a:r>
            <a:endParaRPr sz="3600"/>
          </a:p>
        </p:txBody>
      </p:sp>
      <p:sp>
        <p:nvSpPr>
          <p:cNvPr id="81" name="Google Shape;81;p15"/>
          <p:cNvSpPr txBox="1"/>
          <p:nvPr>
            <p:ph idx="1" type="subTitle"/>
          </p:nvPr>
        </p:nvSpPr>
        <p:spPr>
          <a:xfrm>
            <a:off x="510450" y="1363117"/>
            <a:ext cx="8123100" cy="27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Unit Testing:</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First make sure the software meet the requirement gathering specifications.</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Tested the software and make sure it responds correctly.</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Troubleshooting</a:t>
            </a:r>
            <a:r>
              <a:rPr lang="en" sz="1400">
                <a:latin typeface="Arial"/>
                <a:ea typeface="Arial"/>
                <a:cs typeface="Arial"/>
                <a:sym typeface="Arial"/>
              </a:rPr>
              <a:t> if the software doesn’t responds to user inputs.</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Finally Modified the software according to the users feedback and requirements.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ctrTitle"/>
          </p:nvPr>
        </p:nvSpPr>
        <p:spPr>
          <a:xfrm>
            <a:off x="91450" y="-1818075"/>
            <a:ext cx="8851800" cy="265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Unit testing - Staff </a:t>
            </a:r>
            <a:r>
              <a:rPr lang="en" sz="3600"/>
              <a:t>Management</a:t>
            </a:r>
            <a:r>
              <a:rPr lang="en" sz="3600"/>
              <a:t> Module</a:t>
            </a:r>
            <a:endParaRPr sz="3600"/>
          </a:p>
        </p:txBody>
      </p:sp>
      <p:sp>
        <p:nvSpPr>
          <p:cNvPr id="87" name="Google Shape;87;p16"/>
          <p:cNvSpPr txBox="1"/>
          <p:nvPr/>
        </p:nvSpPr>
        <p:spPr>
          <a:xfrm>
            <a:off x="145725" y="1050550"/>
            <a:ext cx="7353900" cy="3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a:t>
            </a:r>
            <a:r>
              <a:rPr lang="en">
                <a:solidFill>
                  <a:srgbClr val="FFFFFF"/>
                </a:solidFill>
              </a:rPr>
              <a:t>esting methods:</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Testing the functions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Test the functionality of all functions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If there are any functions not working or makes the software crash, will be able to know where the problem lies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ctrTitle"/>
          </p:nvPr>
        </p:nvSpPr>
        <p:spPr>
          <a:xfrm>
            <a:off x="24650" y="-1830200"/>
            <a:ext cx="8851800" cy="265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Unit testing - Reporting Module </a:t>
            </a:r>
            <a:endParaRPr sz="3600"/>
          </a:p>
        </p:txBody>
      </p:sp>
      <p:sp>
        <p:nvSpPr>
          <p:cNvPr id="93" name="Google Shape;93;p17"/>
          <p:cNvSpPr txBox="1"/>
          <p:nvPr/>
        </p:nvSpPr>
        <p:spPr>
          <a:xfrm>
            <a:off x="145725" y="1050550"/>
            <a:ext cx="8016000" cy="3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Reporting module testing methods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Manual</a:t>
            </a:r>
            <a:r>
              <a:rPr lang="en">
                <a:solidFill>
                  <a:srgbClr val="FFFFFF"/>
                </a:solidFill>
              </a:rPr>
              <a:t> Code Review</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Manual</a:t>
            </a:r>
            <a:r>
              <a:rPr lang="en">
                <a:solidFill>
                  <a:srgbClr val="FFFFFF"/>
                </a:solidFill>
              </a:rPr>
              <a:t> code review is </a:t>
            </a:r>
            <a:r>
              <a:rPr lang="en">
                <a:solidFill>
                  <a:srgbClr val="FFFFFF"/>
                </a:solidFill>
              </a:rPr>
              <a:t>preferred method of testing</a:t>
            </a:r>
            <a:r>
              <a:rPr lang="en">
                <a:solidFill>
                  <a:srgbClr val="FFFFFF"/>
                </a:solidFill>
              </a:rPr>
              <a:t> as opposed software aided programme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Able to detect bugs in codes undetectable by software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Increase understanding and knowledge of code written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Test Run of Module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Easier way to identify bugs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Faster and more </a:t>
            </a:r>
            <a:r>
              <a:rPr lang="en">
                <a:solidFill>
                  <a:srgbClr val="FFFFFF"/>
                </a:solidFill>
              </a:rPr>
              <a:t>efficient</a:t>
            </a:r>
            <a:r>
              <a:rPr lang="en">
                <a:solidFill>
                  <a:srgbClr val="FFFFFF"/>
                </a:solidFill>
              </a:rPr>
              <a:t> compared to code review</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May be able to detect bugs unseen in manual code review</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1</a:t>
            </a:r>
            <a:endParaRPr/>
          </a:p>
        </p:txBody>
      </p:sp>
      <p:sp>
        <p:nvSpPr>
          <p:cNvPr id="99" name="Google Shape;99;p18"/>
          <p:cNvSpPr txBox="1"/>
          <p:nvPr>
            <p:ph idx="1" type="subTitle"/>
          </p:nvPr>
        </p:nvSpPr>
        <p:spPr>
          <a:xfrm>
            <a:off x="311700" y="945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Won Kit</a:t>
            </a:r>
            <a:endParaRPr/>
          </a:p>
        </p:txBody>
      </p:sp>
      <p:sp>
        <p:nvSpPr>
          <p:cNvPr id="100" name="Google Shape;100;p18"/>
          <p:cNvSpPr txBox="1"/>
          <p:nvPr/>
        </p:nvSpPr>
        <p:spPr>
          <a:xfrm>
            <a:off x="311700" y="1406450"/>
            <a:ext cx="8117100" cy="11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Project 1 decreed our planning of the budget and planning for the development of an application. I personally found this interesting and eye-opening as I realized that there was more to an application development than just coding. There are alot of meetings and compromises that would be made before the execution of an application.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Also I can see how this will affect the non- IT clients, as in the way we had to </a:t>
            </a:r>
            <a:r>
              <a:rPr lang="en" sz="1800">
                <a:solidFill>
                  <a:srgbClr val="FFFFFF"/>
                </a:solidFill>
                <a:latin typeface="Proxima Nova"/>
                <a:ea typeface="Proxima Nova"/>
                <a:cs typeface="Proxima Nova"/>
                <a:sym typeface="Proxima Nova"/>
              </a:rPr>
              <a:t>customize</a:t>
            </a:r>
            <a:r>
              <a:rPr lang="en" sz="1800">
                <a:solidFill>
                  <a:srgbClr val="FFFFFF"/>
                </a:solidFill>
                <a:latin typeface="Proxima Nova"/>
                <a:ea typeface="Proxima Nova"/>
                <a:cs typeface="Proxima Nova"/>
                <a:sym typeface="Proxima Nova"/>
              </a:rPr>
              <a:t> the application that is geared towards User friendliness. Our app also had to be competitive in the market and offer customized services that is geared towards the user needs, to appeal to the client.</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2</a:t>
            </a:r>
            <a:endParaRPr/>
          </a:p>
        </p:txBody>
      </p:sp>
      <p:sp>
        <p:nvSpPr>
          <p:cNvPr id="106" name="Google Shape;106;p19"/>
          <p:cNvSpPr txBox="1"/>
          <p:nvPr>
            <p:ph idx="1" type="subTitle"/>
          </p:nvPr>
        </p:nvSpPr>
        <p:spPr>
          <a:xfrm>
            <a:off x="311700" y="1079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Won Kit</a:t>
            </a:r>
            <a:endParaRPr/>
          </a:p>
        </p:txBody>
      </p:sp>
      <p:sp>
        <p:nvSpPr>
          <p:cNvPr id="107" name="Google Shape;107;p19"/>
          <p:cNvSpPr txBox="1"/>
          <p:nvPr/>
        </p:nvSpPr>
        <p:spPr>
          <a:xfrm>
            <a:off x="535775" y="1620750"/>
            <a:ext cx="77154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Our prototyping skills were tested, this time to suit a customer need and wants. We had to think of a way to </a:t>
            </a:r>
            <a:r>
              <a:rPr lang="en" sz="1800">
                <a:solidFill>
                  <a:srgbClr val="FFFFFF"/>
                </a:solidFill>
                <a:latin typeface="Proxima Nova"/>
                <a:ea typeface="Proxima Nova"/>
                <a:cs typeface="Proxima Nova"/>
                <a:sym typeface="Proxima Nova"/>
              </a:rPr>
              <a:t>integrate</a:t>
            </a:r>
            <a:r>
              <a:rPr lang="en" sz="1800">
                <a:solidFill>
                  <a:srgbClr val="FFFFFF"/>
                </a:solidFill>
                <a:latin typeface="Proxima Nova"/>
                <a:ea typeface="Proxima Nova"/>
                <a:cs typeface="Proxima Nova"/>
                <a:sym typeface="Proxima Nova"/>
              </a:rPr>
              <a:t> the needs into our app in the most user - friendly way possible.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This enables the user’s of the functions to easily understand and navigate the application easily.</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3</a:t>
            </a:r>
            <a:endParaRPr/>
          </a:p>
        </p:txBody>
      </p:sp>
      <p:sp>
        <p:nvSpPr>
          <p:cNvPr id="113" name="Google Shape;113;p20"/>
          <p:cNvSpPr txBox="1"/>
          <p:nvPr>
            <p:ph idx="1" type="subTitle"/>
          </p:nvPr>
        </p:nvSpPr>
        <p:spPr>
          <a:xfrm>
            <a:off x="311700" y="1079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Won Kit</a:t>
            </a:r>
            <a:endParaRPr/>
          </a:p>
        </p:txBody>
      </p:sp>
      <p:sp>
        <p:nvSpPr>
          <p:cNvPr id="114" name="Google Shape;114;p20"/>
          <p:cNvSpPr txBox="1"/>
          <p:nvPr/>
        </p:nvSpPr>
        <p:spPr>
          <a:xfrm>
            <a:off x="535775" y="1486825"/>
            <a:ext cx="77154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The application creation </a:t>
            </a:r>
            <a:r>
              <a:rPr lang="en" sz="1800">
                <a:solidFill>
                  <a:srgbClr val="FFFFFF"/>
                </a:solidFill>
                <a:latin typeface="Proxima Nova"/>
                <a:ea typeface="Proxima Nova"/>
                <a:cs typeface="Proxima Nova"/>
                <a:sym typeface="Proxima Nova"/>
              </a:rPr>
              <a:t>process</a:t>
            </a:r>
            <a:r>
              <a:rPr lang="en" sz="1800">
                <a:solidFill>
                  <a:srgbClr val="FFFFFF"/>
                </a:solidFill>
                <a:latin typeface="Proxima Nova"/>
                <a:ea typeface="Proxima Nova"/>
                <a:cs typeface="Proxima Nova"/>
                <a:sym typeface="Proxima Nova"/>
              </a:rPr>
              <a:t> was a bit different from the </a:t>
            </a:r>
            <a:r>
              <a:rPr lang="en" sz="1800">
                <a:solidFill>
                  <a:srgbClr val="FFFFFF"/>
                </a:solidFill>
                <a:latin typeface="Proxima Nova"/>
                <a:ea typeface="Proxima Nova"/>
                <a:cs typeface="Proxima Nova"/>
                <a:sym typeface="Proxima Nova"/>
              </a:rPr>
              <a:t>prototyping</a:t>
            </a:r>
            <a:r>
              <a:rPr lang="en" sz="1800">
                <a:solidFill>
                  <a:srgbClr val="FFFFFF"/>
                </a:solidFill>
                <a:latin typeface="Proxima Nova"/>
                <a:ea typeface="Proxima Nova"/>
                <a:cs typeface="Proxima Nova"/>
                <a:sym typeface="Proxima Nova"/>
              </a:rPr>
              <a:t> stages, we realized that the application itself on HTML could not be fully replicated, and so therefore some changes were made to the layout and structure of the application to make it </a:t>
            </a:r>
            <a:r>
              <a:rPr lang="en" sz="1800">
                <a:solidFill>
                  <a:srgbClr val="FFFFFF"/>
                </a:solidFill>
                <a:latin typeface="Proxima Nova"/>
                <a:ea typeface="Proxima Nova"/>
                <a:cs typeface="Proxima Nova"/>
                <a:sym typeface="Proxima Nova"/>
              </a:rPr>
              <a:t>simpler</a:t>
            </a:r>
            <a:r>
              <a:rPr lang="en" sz="1800">
                <a:solidFill>
                  <a:srgbClr val="FFFFFF"/>
                </a:solidFill>
                <a:latin typeface="Proxima Nova"/>
                <a:ea typeface="Proxima Nova"/>
                <a:cs typeface="Proxima Nova"/>
                <a:sym typeface="Proxima Nova"/>
              </a:rPr>
              <a:t> for us to code, without complicating user-friendly UI.</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11700" y="160725"/>
            <a:ext cx="8520600" cy="8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 Assignment 1</a:t>
            </a:r>
            <a:endParaRPr/>
          </a:p>
        </p:txBody>
      </p:sp>
      <p:sp>
        <p:nvSpPr>
          <p:cNvPr id="120" name="Google Shape;120;p21"/>
          <p:cNvSpPr txBox="1"/>
          <p:nvPr>
            <p:ph idx="1" type="subTitle"/>
          </p:nvPr>
        </p:nvSpPr>
        <p:spPr>
          <a:xfrm>
            <a:off x="311700" y="10794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a:p>
            <a:pPr indent="-342900" lvl="0" marL="457200" rtl="0" algn="l">
              <a:spcBef>
                <a:spcPts val="0"/>
              </a:spcBef>
              <a:spcAft>
                <a:spcPts val="0"/>
              </a:spcAft>
              <a:buSzPts val="1800"/>
              <a:buAutoNum type="arabicPeriod"/>
            </a:pPr>
            <a:r>
              <a:rPr lang="en" sz="1800"/>
              <a:t>It taught me well planning of objectives of the project from user requirement and gatherings  </a:t>
            </a:r>
            <a:endParaRPr sz="1800"/>
          </a:p>
          <a:p>
            <a:pPr indent="-342900" lvl="0" marL="457200" rtl="0" algn="l">
              <a:spcBef>
                <a:spcPts val="0"/>
              </a:spcBef>
              <a:spcAft>
                <a:spcPts val="0"/>
              </a:spcAft>
              <a:buSzPts val="1800"/>
              <a:buAutoNum type="arabicPeriod"/>
            </a:pPr>
            <a:r>
              <a:rPr lang="en" sz="1800"/>
              <a:t>Other than coding there is much more i have learned like meeting client, </a:t>
            </a:r>
            <a:r>
              <a:rPr lang="en" sz="1800"/>
              <a:t>Scheduling</a:t>
            </a:r>
            <a:r>
              <a:rPr lang="en" sz="1800"/>
              <a:t> our modules and most useful backup planning before any disaster with Risk management Planning.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