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65" r:id="rId2"/>
    <p:sldId id="310" r:id="rId3"/>
    <p:sldId id="320" r:id="rId4"/>
    <p:sldId id="321" r:id="rId5"/>
    <p:sldId id="322" r:id="rId6"/>
    <p:sldId id="323" r:id="rId7"/>
    <p:sldId id="324" r:id="rId8"/>
  </p:sldIdLst>
  <p:sldSz cx="12188825" cy="6858000"/>
  <p:notesSz cx="6858000" cy="9144000"/>
  <p:custDataLst>
    <p:tags r:id="rId1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6444F8E-783D-7741-7880-6EA160E73ED0}" v="4" dt="2020-09-17T06:54:26.339"/>
    <p1510:client id="{6193C87B-FEEA-45B3-9264-8A79923B752C}" v="236" dt="2020-09-16T14:22:55.801"/>
    <p1510:client id="{D752B580-6843-10A9-2EBE-8D3E50A12039}" v="203" dt="2020-09-17T06:53:27.62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36" autoAdjust="0"/>
    <p:restoredTop sz="94629" autoAdjust="0"/>
  </p:normalViewPr>
  <p:slideViewPr>
    <p:cSldViewPr showGuides="1">
      <p:cViewPr varScale="1">
        <p:scale>
          <a:sx n="90" d="100"/>
          <a:sy n="90" d="100"/>
        </p:scale>
        <p:origin x="90" y="480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9/17/2020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9/17/2020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9/17/2020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/>
          <a:lstStyle/>
          <a:p>
            <a:r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9/17/2020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9/17/2020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9/17/2020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9/17/2020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9/17/2020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9/17/2020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9/17/2020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9/17/2020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9/17/2020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41C87-7AD9-4845-A077-840E4A0F3F06}" type="datetimeFigureOut">
              <a:rPr lang="en-US"/>
              <a:pPr/>
              <a:t>9/17/2020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Case Study</a:t>
            </a:r>
            <a:br>
              <a:rPr lang="en-US" dirty="0"/>
            </a:br>
            <a:r>
              <a:rPr lang="en-US" dirty="0"/>
              <a:t>Hack NSU 2.0</a:t>
            </a:r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29628" cy="2234240"/>
          </a:xfrm>
        </p:spPr>
        <p:txBody>
          <a:bodyPr>
            <a:normAutofit fontScale="90000"/>
          </a:bodyPr>
          <a:lstStyle/>
          <a:p>
            <a:br>
              <a:rPr lang="en-US" dirty="0">
                <a:ea typeface="+mj-lt"/>
                <a:cs typeface="+mj-lt"/>
              </a:rPr>
            </a:br>
            <a:br>
              <a:rPr lang="en-US" dirty="0">
                <a:ea typeface="+mj-lt"/>
                <a:cs typeface="+mj-lt"/>
              </a:rPr>
            </a:br>
            <a:r>
              <a:rPr lang="en-US" dirty="0">
                <a:ea typeface="+mj-lt"/>
                <a:cs typeface="+mj-lt"/>
              </a:rPr>
              <a:t> A website can be launched which will help to establish a </a:t>
            </a:r>
            <a:r>
              <a:rPr lang="en-US" b="1" dirty="0">
                <a:solidFill>
                  <a:srgbClr val="FF0000"/>
                </a:solidFill>
                <a:ea typeface="+mj-lt"/>
                <a:cs typeface="+mj-lt"/>
              </a:rPr>
              <a:t>MIS (Management Information System)</a:t>
            </a:r>
            <a:r>
              <a:rPr lang="en-US" b="1" dirty="0">
                <a:ea typeface="+mj-lt"/>
                <a:cs typeface="+mj-lt"/>
              </a:rPr>
              <a:t>.</a:t>
            </a:r>
            <a:r>
              <a:rPr lang="en-US" dirty="0">
                <a:ea typeface="+mj-lt"/>
                <a:cs typeface="+mj-lt"/>
              </a:rPr>
              <a:t> The website should have the following key features:</a:t>
            </a:r>
            <a:br>
              <a:rPr lang="en-US" dirty="0">
                <a:ea typeface="+mj-lt"/>
                <a:cs typeface="+mj-lt"/>
              </a:rPr>
            </a:br>
            <a:endParaRPr lang="en-US">
              <a:ea typeface="+mj-lt"/>
              <a:cs typeface="+mj-lt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2413" y="2682824"/>
            <a:ext cx="9134391" cy="410042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23520" indent="-223520"/>
            <a:r>
              <a:rPr lang="en-US" dirty="0">
                <a:ea typeface="+mn-lt"/>
                <a:cs typeface="+mn-lt"/>
              </a:rPr>
              <a:t>Two types of accounts – </a:t>
            </a:r>
            <a:r>
              <a:rPr lang="en-US" b="1" dirty="0">
                <a:ea typeface="+mn-lt"/>
                <a:cs typeface="+mn-lt"/>
              </a:rPr>
              <a:t>Customer Account </a:t>
            </a:r>
            <a:r>
              <a:rPr lang="en-US" dirty="0">
                <a:ea typeface="+mn-lt"/>
                <a:cs typeface="+mn-lt"/>
              </a:rPr>
              <a:t>&amp; </a:t>
            </a:r>
            <a:r>
              <a:rPr lang="en-US" b="1" dirty="0">
                <a:ea typeface="+mn-lt"/>
                <a:cs typeface="+mn-lt"/>
              </a:rPr>
              <a:t>Vendor Account.</a:t>
            </a:r>
            <a:endParaRPr lang="en-US" dirty="0"/>
          </a:p>
          <a:p>
            <a:pPr marL="223520" indent="-223520"/>
            <a:r>
              <a:rPr lang="en-US" b="1" dirty="0">
                <a:ea typeface="+mn-lt"/>
                <a:cs typeface="+mn-lt"/>
              </a:rPr>
              <a:t>Customer Account</a:t>
            </a:r>
            <a:r>
              <a:rPr lang="en-US" dirty="0">
                <a:ea typeface="+mn-lt"/>
                <a:cs typeface="+mn-lt"/>
              </a:rPr>
              <a:t> keeps track of all the </a:t>
            </a:r>
            <a:r>
              <a:rPr lang="en-US" b="1" dirty="0">
                <a:ea typeface="+mn-lt"/>
                <a:cs typeface="+mn-lt"/>
              </a:rPr>
              <a:t>orders</a:t>
            </a:r>
            <a:r>
              <a:rPr lang="en-US" dirty="0">
                <a:ea typeface="+mn-lt"/>
                <a:cs typeface="+mn-lt"/>
              </a:rPr>
              <a:t> and </a:t>
            </a:r>
            <a:r>
              <a:rPr lang="en-US" b="1" dirty="0">
                <a:ea typeface="+mn-lt"/>
                <a:cs typeface="+mn-lt"/>
              </a:rPr>
              <a:t>payments</a:t>
            </a:r>
            <a:r>
              <a:rPr lang="en-US" dirty="0">
                <a:ea typeface="+mn-lt"/>
                <a:cs typeface="+mn-lt"/>
              </a:rPr>
              <a:t> a customer has made.</a:t>
            </a:r>
          </a:p>
          <a:p>
            <a:pPr marL="223520" indent="-223520"/>
            <a:r>
              <a:rPr lang="en-US" b="1" dirty="0">
                <a:ea typeface="+mn-lt"/>
                <a:cs typeface="+mn-lt"/>
              </a:rPr>
              <a:t>Vendor Account</a:t>
            </a:r>
            <a:r>
              <a:rPr lang="en-US" dirty="0">
                <a:ea typeface="+mn-lt"/>
                <a:cs typeface="+mn-lt"/>
              </a:rPr>
              <a:t> has information related to the choice and </a:t>
            </a:r>
            <a:r>
              <a:rPr lang="en-US" b="1" dirty="0">
                <a:ea typeface="+mn-lt"/>
                <a:cs typeface="+mn-lt"/>
              </a:rPr>
              <a:t>stock</a:t>
            </a:r>
            <a:r>
              <a:rPr lang="en-US" dirty="0">
                <a:ea typeface="+mn-lt"/>
                <a:cs typeface="+mn-lt"/>
              </a:rPr>
              <a:t> of products, </a:t>
            </a:r>
            <a:r>
              <a:rPr lang="en-US" b="1" dirty="0">
                <a:ea typeface="+mn-lt"/>
                <a:cs typeface="+mn-lt"/>
              </a:rPr>
              <a:t>pricing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b="1" dirty="0">
                <a:ea typeface="+mn-lt"/>
                <a:cs typeface="+mn-lt"/>
              </a:rPr>
              <a:t>delivery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b="1" dirty="0">
                <a:ea typeface="+mn-lt"/>
                <a:cs typeface="+mn-lt"/>
              </a:rPr>
              <a:t>details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b="1" dirty="0">
                <a:ea typeface="+mn-lt"/>
                <a:cs typeface="+mn-lt"/>
              </a:rPr>
              <a:t>transaction history</a:t>
            </a:r>
            <a:r>
              <a:rPr lang="en-US" dirty="0">
                <a:ea typeface="+mn-lt"/>
                <a:cs typeface="+mn-lt"/>
              </a:rPr>
              <a:t> for a particular vendor.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 </a:t>
            </a:r>
            <a:br>
              <a:rPr lang="en-US" dirty="0">
                <a:ea typeface="+mn-lt"/>
                <a:cs typeface="+mn-lt"/>
              </a:rPr>
            </a:br>
            <a:endParaRPr lang="en-US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3913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29628" cy="1630391"/>
          </a:xfrm>
        </p:spPr>
        <p:txBody>
          <a:bodyPr>
            <a:normAutofit fontScale="90000"/>
          </a:bodyPr>
          <a:lstStyle/>
          <a:p>
            <a:br>
              <a:rPr lang="en-US" dirty="0">
                <a:ea typeface="+mj-lt"/>
                <a:cs typeface="+mj-lt"/>
              </a:rPr>
            </a:br>
            <a:br>
              <a:rPr lang="en-US" dirty="0">
                <a:ea typeface="+mj-lt"/>
                <a:cs typeface="+mj-lt"/>
              </a:rPr>
            </a:br>
            <a:r>
              <a:rPr lang="en-US" dirty="0">
                <a:ea typeface="+mj-lt"/>
                <a:cs typeface="+mj-lt"/>
              </a:rPr>
              <a:t> </a:t>
            </a:r>
            <a:r>
              <a:rPr lang="en-US" b="1" dirty="0">
                <a:solidFill>
                  <a:srgbClr val="FFFF00"/>
                </a:solidFill>
                <a:ea typeface="+mj-lt"/>
                <a:cs typeface="+mj-lt"/>
              </a:rPr>
              <a:t>How is the procurement process automated?</a:t>
            </a:r>
            <a:r>
              <a:rPr lang="en-US" dirty="0">
                <a:ea typeface="+mj-lt"/>
                <a:cs typeface="+mj-lt"/>
              </a:rPr>
              <a:t> </a:t>
            </a:r>
            <a:br>
              <a:rPr lang="en-US" dirty="0">
                <a:ea typeface="+mj-lt"/>
                <a:cs typeface="+mj-lt"/>
              </a:rPr>
            </a:br>
            <a:endParaRPr lang="en-US">
              <a:ea typeface="+mj-lt"/>
              <a:cs typeface="+mj-lt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2413" y="2237126"/>
            <a:ext cx="9134391" cy="4474234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223520" indent="-223520"/>
            <a:r>
              <a:rPr lang="en-US" b="1" dirty="0">
                <a:ea typeface="+mn-lt"/>
                <a:cs typeface="+mn-lt"/>
              </a:rPr>
              <a:t>Customer</a:t>
            </a:r>
            <a:r>
              <a:rPr lang="en-US" dirty="0">
                <a:ea typeface="+mn-lt"/>
                <a:cs typeface="+mn-lt"/>
              </a:rPr>
              <a:t> makes an </a:t>
            </a:r>
            <a:r>
              <a:rPr lang="en-US" b="1" dirty="0">
                <a:ea typeface="+mn-lt"/>
                <a:cs typeface="+mn-lt"/>
              </a:rPr>
              <a:t>order</a:t>
            </a:r>
            <a:r>
              <a:rPr lang="en-US" dirty="0">
                <a:ea typeface="+mn-lt"/>
                <a:cs typeface="+mn-lt"/>
              </a:rPr>
              <a:t> using the website.</a:t>
            </a:r>
          </a:p>
          <a:p>
            <a:pPr marL="223520" indent="-223520"/>
            <a:r>
              <a:rPr lang="en-US" dirty="0">
                <a:ea typeface="+mn-lt"/>
                <a:cs typeface="+mn-lt"/>
              </a:rPr>
              <a:t>Company A assesses the order and posts a </a:t>
            </a:r>
            <a:r>
              <a:rPr lang="en-US" b="1" dirty="0">
                <a:ea typeface="+mn-lt"/>
                <a:cs typeface="+mn-lt"/>
              </a:rPr>
              <a:t>”Purchase Requirement”</a:t>
            </a:r>
            <a:r>
              <a:rPr lang="en-US" dirty="0">
                <a:ea typeface="+mn-lt"/>
                <a:cs typeface="+mn-lt"/>
              </a:rPr>
              <a:t> on the website which will be </a:t>
            </a:r>
            <a:r>
              <a:rPr lang="en-US" b="1" dirty="0">
                <a:ea typeface="+mn-lt"/>
                <a:cs typeface="+mn-lt"/>
              </a:rPr>
              <a:t>visible</a:t>
            </a:r>
            <a:r>
              <a:rPr lang="en-US" dirty="0">
                <a:ea typeface="+mn-lt"/>
                <a:cs typeface="+mn-lt"/>
              </a:rPr>
              <a:t> to the </a:t>
            </a:r>
            <a:r>
              <a:rPr lang="en-US" b="1" dirty="0">
                <a:ea typeface="+mn-lt"/>
                <a:cs typeface="+mn-lt"/>
              </a:rPr>
              <a:t>vendors</a:t>
            </a:r>
            <a:r>
              <a:rPr lang="en-US" dirty="0">
                <a:ea typeface="+mn-lt"/>
                <a:cs typeface="+mn-lt"/>
              </a:rPr>
              <a:t>. </a:t>
            </a:r>
          </a:p>
          <a:p>
            <a:pPr marL="223520" indent="-223520"/>
            <a:r>
              <a:rPr lang="en-US" dirty="0">
                <a:ea typeface="+mn-lt"/>
                <a:cs typeface="+mn-lt"/>
              </a:rPr>
              <a:t>Each </a:t>
            </a:r>
            <a:r>
              <a:rPr lang="en-US" b="1" dirty="0">
                <a:ea typeface="+mn-lt"/>
                <a:cs typeface="+mn-lt"/>
              </a:rPr>
              <a:t>vendor</a:t>
            </a:r>
            <a:r>
              <a:rPr lang="en-US" dirty="0">
                <a:ea typeface="+mn-lt"/>
                <a:cs typeface="+mn-lt"/>
              </a:rPr>
              <a:t> can make their </a:t>
            </a:r>
            <a:r>
              <a:rPr lang="en-US" b="1" dirty="0">
                <a:ea typeface="+mn-lt"/>
                <a:cs typeface="+mn-lt"/>
              </a:rPr>
              <a:t>bid</a:t>
            </a:r>
            <a:r>
              <a:rPr lang="en-US" dirty="0">
                <a:ea typeface="+mn-lt"/>
                <a:cs typeface="+mn-lt"/>
              </a:rPr>
              <a:t> to meet the Purchase Requirement</a:t>
            </a:r>
          </a:p>
          <a:p>
            <a:pPr marL="223520" indent="-223520"/>
            <a:r>
              <a:rPr lang="en-US" b="1" dirty="0">
                <a:ea typeface="+mn-lt"/>
                <a:cs typeface="+mn-lt"/>
              </a:rPr>
              <a:t>Company A selects</a:t>
            </a:r>
            <a:r>
              <a:rPr lang="en-US" dirty="0">
                <a:ea typeface="+mn-lt"/>
                <a:cs typeface="+mn-lt"/>
              </a:rPr>
              <a:t> the most lucrative bid.</a:t>
            </a:r>
          </a:p>
          <a:p>
            <a:pPr marL="223520" indent="-223520"/>
            <a:r>
              <a:rPr lang="en-US" dirty="0">
                <a:ea typeface="+mn-lt"/>
                <a:cs typeface="+mn-lt"/>
              </a:rPr>
              <a:t>The build-up of </a:t>
            </a:r>
            <a:r>
              <a:rPr lang="en-US" b="1" dirty="0">
                <a:ea typeface="+mn-lt"/>
                <a:cs typeface="+mn-lt"/>
              </a:rPr>
              <a:t>historical data</a:t>
            </a:r>
            <a:r>
              <a:rPr lang="en-US" dirty="0">
                <a:ea typeface="+mn-lt"/>
                <a:cs typeface="+mn-lt"/>
              </a:rPr>
              <a:t> over time will also allow </a:t>
            </a:r>
            <a:r>
              <a:rPr lang="en-US" b="1" dirty="0">
                <a:ea typeface="+mn-lt"/>
                <a:cs typeface="+mn-lt"/>
              </a:rPr>
              <a:t>predictive claims</a:t>
            </a:r>
            <a:r>
              <a:rPr lang="en-US" dirty="0">
                <a:ea typeface="+mn-lt"/>
                <a:cs typeface="+mn-lt"/>
              </a:rPr>
              <a:t> to be made up future customer demands. </a:t>
            </a:r>
            <a:br>
              <a:rPr lang="en-US" dirty="0">
                <a:ea typeface="+mn-lt"/>
                <a:cs typeface="+mn-lt"/>
              </a:rPr>
            </a:b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 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 </a:t>
            </a:r>
            <a:br>
              <a:rPr lang="en-US" dirty="0">
                <a:ea typeface="+mn-lt"/>
                <a:cs typeface="+mn-lt"/>
              </a:rPr>
            </a:br>
            <a:endParaRPr lang="en-US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02104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29628" cy="1429108"/>
          </a:xfrm>
        </p:spPr>
        <p:txBody>
          <a:bodyPr>
            <a:normAutofit fontScale="90000"/>
          </a:bodyPr>
          <a:lstStyle/>
          <a:p>
            <a:br>
              <a:rPr lang="en-US" dirty="0">
                <a:ea typeface="+mj-lt"/>
                <a:cs typeface="+mj-lt"/>
              </a:rPr>
            </a:br>
            <a:br>
              <a:rPr lang="en-US" dirty="0">
                <a:ea typeface="+mj-lt"/>
                <a:cs typeface="+mj-lt"/>
              </a:rPr>
            </a:br>
            <a:r>
              <a:rPr lang="en-US" dirty="0">
                <a:ea typeface="+mj-lt"/>
                <a:cs typeface="+mj-lt"/>
              </a:rPr>
              <a:t> </a:t>
            </a:r>
            <a:r>
              <a:rPr lang="en-US" b="1" dirty="0">
                <a:solidFill>
                  <a:srgbClr val="FFFF00"/>
                </a:solidFill>
                <a:ea typeface="+mj-lt"/>
                <a:cs typeface="+mj-lt"/>
              </a:rPr>
              <a:t>What’s your smart approach to help the vendors in terms of Inventory Management, POS, Accounting side?</a:t>
            </a:r>
            <a:r>
              <a:rPr lang="en-US" dirty="0">
                <a:solidFill>
                  <a:srgbClr val="FFFF00"/>
                </a:solidFill>
                <a:ea typeface="+mj-lt"/>
                <a:cs typeface="+mj-lt"/>
              </a:rPr>
              <a:t> 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2413" y="1992711"/>
            <a:ext cx="9134391" cy="4833667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223520" indent="-223520"/>
            <a:r>
              <a:rPr lang="en-US" b="1" dirty="0">
                <a:ea typeface="+mn-lt"/>
                <a:cs typeface="+mn-lt"/>
              </a:rPr>
              <a:t>Simple and intuitive UI</a:t>
            </a:r>
            <a:r>
              <a:rPr lang="en-US" dirty="0">
                <a:ea typeface="+mn-lt"/>
                <a:cs typeface="+mn-lt"/>
              </a:rPr>
              <a:t> using which vendors can create and update information related to the products they hold, pricing and stock.</a:t>
            </a:r>
          </a:p>
          <a:p>
            <a:pPr marL="223520" indent="-223520"/>
            <a:r>
              <a:rPr lang="en-US" dirty="0">
                <a:ea typeface="+mn-lt"/>
                <a:cs typeface="+mn-lt"/>
              </a:rPr>
              <a:t>Tables and reports will be </a:t>
            </a:r>
            <a:r>
              <a:rPr lang="en-US" b="1" dirty="0">
                <a:ea typeface="+mn-lt"/>
                <a:cs typeface="+mn-lt"/>
              </a:rPr>
              <a:t>automatically generated</a:t>
            </a:r>
            <a:r>
              <a:rPr lang="en-US" dirty="0">
                <a:ea typeface="+mn-lt"/>
                <a:cs typeface="+mn-lt"/>
              </a:rPr>
              <a:t> which </a:t>
            </a:r>
            <a:r>
              <a:rPr lang="en-US" b="1" dirty="0">
                <a:ea typeface="+mn-lt"/>
                <a:cs typeface="+mn-lt"/>
              </a:rPr>
              <a:t>summarize</a:t>
            </a:r>
            <a:r>
              <a:rPr lang="en-US" dirty="0">
                <a:ea typeface="+mn-lt"/>
                <a:cs typeface="+mn-lt"/>
              </a:rPr>
              <a:t> the total inventory in stock and the history of sales</a:t>
            </a:r>
            <a:endParaRPr lang="en-US" dirty="0"/>
          </a:p>
          <a:p>
            <a:pPr marL="223520" indent="-223520"/>
            <a:r>
              <a:rPr lang="en-US" b="1" dirty="0">
                <a:ea typeface="+mn-lt"/>
                <a:cs typeface="+mn-lt"/>
              </a:rPr>
              <a:t>“One-Button-Press-Tool” </a:t>
            </a:r>
            <a:r>
              <a:rPr lang="en-US" dirty="0">
                <a:ea typeface="+mn-lt"/>
                <a:cs typeface="+mn-lt"/>
              </a:rPr>
              <a:t>to compare product they are selling against </a:t>
            </a:r>
            <a:r>
              <a:rPr lang="en-US" b="1" dirty="0">
                <a:ea typeface="+mn-lt"/>
                <a:cs typeface="+mn-lt"/>
              </a:rPr>
              <a:t>similar</a:t>
            </a:r>
            <a:r>
              <a:rPr lang="en-US" dirty="0">
                <a:ea typeface="+mn-lt"/>
                <a:cs typeface="+mn-lt"/>
              </a:rPr>
              <a:t> product sold by other vendors.</a:t>
            </a:r>
          </a:p>
          <a:p>
            <a:pPr marL="223520" indent="-223520"/>
            <a:r>
              <a:rPr lang="en-US" b="1" dirty="0">
                <a:ea typeface="+mn-lt"/>
                <a:cs typeface="+mn-lt"/>
              </a:rPr>
              <a:t>Prediction</a:t>
            </a:r>
            <a:r>
              <a:rPr lang="en-US" dirty="0">
                <a:ea typeface="+mn-lt"/>
                <a:cs typeface="+mn-lt"/>
              </a:rPr>
              <a:t> of rise or fall in demand for particular product using </a:t>
            </a:r>
            <a:r>
              <a:rPr lang="en-US" b="1" dirty="0">
                <a:ea typeface="+mn-lt"/>
                <a:cs typeface="+mn-lt"/>
              </a:rPr>
              <a:t>historical data</a:t>
            </a:r>
            <a:r>
              <a:rPr lang="en-US" dirty="0">
                <a:ea typeface="+mn-lt"/>
                <a:cs typeface="+mn-lt"/>
              </a:rPr>
              <a:t>.</a:t>
            </a:r>
          </a:p>
          <a:p>
            <a:pPr marL="223520" indent="-223520"/>
            <a:r>
              <a:rPr lang="en-US" dirty="0">
                <a:ea typeface="+mn-lt"/>
                <a:cs typeface="+mn-lt"/>
              </a:rPr>
              <a:t>When Company A posts a new Purchase Requirement, </a:t>
            </a:r>
            <a:r>
              <a:rPr lang="en-US" b="1" dirty="0">
                <a:ea typeface="+mn-lt"/>
                <a:cs typeface="+mn-lt"/>
              </a:rPr>
              <a:t>relevant</a:t>
            </a:r>
            <a:r>
              <a:rPr lang="en-US" dirty="0">
                <a:ea typeface="+mn-lt"/>
                <a:cs typeface="+mn-lt"/>
              </a:rPr>
              <a:t> vendors will receive </a:t>
            </a:r>
            <a:r>
              <a:rPr lang="en-US" b="1" dirty="0">
                <a:ea typeface="+mn-lt"/>
                <a:cs typeface="+mn-lt"/>
              </a:rPr>
              <a:t>automatic notification</a:t>
            </a:r>
            <a:r>
              <a:rPr lang="en-US" dirty="0">
                <a:ea typeface="+mn-lt"/>
                <a:cs typeface="+mn-lt"/>
              </a:rPr>
              <a:t>.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 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 </a:t>
            </a:r>
            <a:br>
              <a:rPr lang="en-US" dirty="0">
                <a:ea typeface="+mn-lt"/>
                <a:cs typeface="+mn-lt"/>
              </a:rPr>
            </a:br>
            <a:endParaRPr lang="en-US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91010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29628" cy="1270958"/>
          </a:xfrm>
        </p:spPr>
        <p:txBody>
          <a:bodyPr>
            <a:normAutofit fontScale="90000"/>
          </a:bodyPr>
          <a:lstStyle/>
          <a:p>
            <a:br>
              <a:rPr lang="en-US" dirty="0">
                <a:ea typeface="+mj-lt"/>
                <a:cs typeface="+mj-lt"/>
              </a:rPr>
            </a:br>
            <a:r>
              <a:rPr lang="en-US" b="1" dirty="0">
                <a:solidFill>
                  <a:srgbClr val="FFFF00"/>
                </a:solidFill>
                <a:ea typeface="+mj-lt"/>
                <a:cs typeface="+mj-lt"/>
              </a:rPr>
              <a:t>How do you think the communication system can be built among the vendors?</a:t>
            </a:r>
            <a:r>
              <a:rPr lang="en-US" dirty="0">
                <a:solidFill>
                  <a:srgbClr val="FFFF00"/>
                </a:solidFill>
                <a:ea typeface="+mj-lt"/>
                <a:cs typeface="+mj-lt"/>
              </a:rPr>
              <a:t> 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2413" y="1748296"/>
            <a:ext cx="9134391" cy="507808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23520" indent="-223520"/>
            <a:r>
              <a:rPr lang="en-US" dirty="0">
                <a:ea typeface="+mn-lt"/>
                <a:cs typeface="+mn-lt"/>
              </a:rPr>
              <a:t>Each vendor will have a </a:t>
            </a:r>
            <a:r>
              <a:rPr lang="en-US" b="1" dirty="0">
                <a:ea typeface="+mn-lt"/>
                <a:cs typeface="+mn-lt"/>
              </a:rPr>
              <a:t>public version</a:t>
            </a:r>
            <a:r>
              <a:rPr lang="en-US" dirty="0">
                <a:ea typeface="+mn-lt"/>
                <a:cs typeface="+mn-lt"/>
              </a:rPr>
              <a:t> of their </a:t>
            </a:r>
            <a:r>
              <a:rPr lang="en-US" b="1" dirty="0">
                <a:ea typeface="+mn-lt"/>
                <a:cs typeface="+mn-lt"/>
              </a:rPr>
              <a:t>profiles</a:t>
            </a:r>
            <a:r>
              <a:rPr lang="en-US" dirty="0">
                <a:ea typeface="+mn-lt"/>
                <a:cs typeface="+mn-lt"/>
              </a:rPr>
              <a:t> which will be visible to all the other vendors.</a:t>
            </a:r>
          </a:p>
          <a:p>
            <a:pPr marL="223520" indent="-223520"/>
            <a:r>
              <a:rPr lang="en-US" b="1" dirty="0">
                <a:ea typeface="+mn-lt"/>
                <a:cs typeface="+mn-lt"/>
              </a:rPr>
              <a:t>Vendors</a:t>
            </a:r>
            <a:r>
              <a:rPr lang="en-US" dirty="0">
                <a:ea typeface="+mn-lt"/>
                <a:cs typeface="+mn-lt"/>
              </a:rPr>
              <a:t> can </a:t>
            </a:r>
            <a:r>
              <a:rPr lang="en-US" b="1" dirty="0">
                <a:ea typeface="+mn-lt"/>
                <a:cs typeface="+mn-lt"/>
              </a:rPr>
              <a:t>control</a:t>
            </a:r>
            <a:r>
              <a:rPr lang="en-US" dirty="0">
                <a:ea typeface="+mn-lt"/>
                <a:cs typeface="+mn-lt"/>
              </a:rPr>
              <a:t> what data they want to make public.</a:t>
            </a:r>
          </a:p>
          <a:p>
            <a:pPr marL="223520" indent="-223520"/>
            <a:r>
              <a:rPr lang="en-US" dirty="0">
                <a:ea typeface="+mn-lt"/>
                <a:cs typeface="+mn-lt"/>
              </a:rPr>
              <a:t>When an </a:t>
            </a:r>
            <a:r>
              <a:rPr lang="en-US" b="1" dirty="0">
                <a:ea typeface="+mn-lt"/>
                <a:cs typeface="+mn-lt"/>
              </a:rPr>
              <a:t>order</a:t>
            </a:r>
            <a:r>
              <a:rPr lang="en-US" dirty="0">
                <a:ea typeface="+mn-lt"/>
                <a:cs typeface="+mn-lt"/>
              </a:rPr>
              <a:t> is </a:t>
            </a:r>
            <a:r>
              <a:rPr lang="en-US" b="1" dirty="0">
                <a:ea typeface="+mn-lt"/>
                <a:cs typeface="+mn-lt"/>
              </a:rPr>
              <a:t>made</a:t>
            </a:r>
            <a:r>
              <a:rPr lang="en-US" dirty="0">
                <a:ea typeface="+mn-lt"/>
                <a:cs typeface="+mn-lt"/>
              </a:rPr>
              <a:t> to a vendor, vendors who are </a:t>
            </a:r>
            <a:r>
              <a:rPr lang="en-US" b="1" dirty="0">
                <a:ea typeface="+mn-lt"/>
                <a:cs typeface="+mn-lt"/>
              </a:rPr>
              <a:t>further downstream</a:t>
            </a:r>
            <a:r>
              <a:rPr lang="en-US" dirty="0">
                <a:ea typeface="+mn-lt"/>
                <a:cs typeface="+mn-lt"/>
              </a:rPr>
              <a:t> in the </a:t>
            </a:r>
            <a:r>
              <a:rPr lang="en-US" b="1" dirty="0">
                <a:ea typeface="+mn-lt"/>
                <a:cs typeface="+mn-lt"/>
              </a:rPr>
              <a:t>supply chain</a:t>
            </a:r>
            <a:r>
              <a:rPr lang="en-US" dirty="0">
                <a:ea typeface="+mn-lt"/>
                <a:cs typeface="+mn-lt"/>
              </a:rPr>
              <a:t> will be </a:t>
            </a:r>
            <a:r>
              <a:rPr lang="en-US" b="1" dirty="0">
                <a:ea typeface="+mn-lt"/>
                <a:cs typeface="+mn-lt"/>
              </a:rPr>
              <a:t>automatically notified</a:t>
            </a:r>
            <a:r>
              <a:rPr lang="en-US" dirty="0">
                <a:ea typeface="+mn-lt"/>
                <a:cs typeface="+mn-lt"/>
              </a:rPr>
              <a:t>. For example: if an order is made for a large number of packaging materials, the transportation vendor will be notified about a possible rise in demand for trucks very soon.  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 </a:t>
            </a:r>
            <a:br>
              <a:rPr lang="en-US" dirty="0">
                <a:ea typeface="+mn-lt"/>
                <a:cs typeface="+mn-lt"/>
              </a:rPr>
            </a:br>
            <a:endParaRPr lang="en-US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82657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7FA19-0613-46CE-91EC-3CC3F8B23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0854" y="318329"/>
            <a:ext cx="4570955" cy="691172"/>
          </a:xfrm>
        </p:spPr>
        <p:txBody>
          <a:bodyPr/>
          <a:lstStyle/>
          <a:p>
            <a:r>
              <a:rPr lang="en-US" sz="3200" b="1" dirty="0">
                <a:solidFill>
                  <a:srgbClr val="FFFF00"/>
                </a:solidFill>
              </a:rPr>
              <a:t>System </a:t>
            </a:r>
            <a:r>
              <a:rPr lang="en-US" sz="3200" b="1" dirty="0">
                <a:solidFill>
                  <a:srgbClr val="FFFF00"/>
                </a:solidFill>
                <a:ea typeface="+mj-lt"/>
                <a:cs typeface="+mj-lt"/>
              </a:rPr>
              <a:t>Architecture:</a:t>
            </a:r>
            <a:endParaRPr lang="en-US" sz="3200" b="1" dirty="0">
              <a:solidFill>
                <a:srgbClr val="FFFF00"/>
              </a:solidFill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C0A746B0-4DDE-4265-B53B-29EF9DC7AA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3426" y="1063417"/>
            <a:ext cx="8665852" cy="5538328"/>
          </a:xfrm>
        </p:spPr>
      </p:pic>
    </p:spTree>
    <p:extLst>
      <p:ext uri="{BB962C8B-B14F-4D97-AF65-F5344CB8AC3E}">
        <p14:creationId xmlns:p14="http://schemas.microsoft.com/office/powerpoint/2010/main" val="3769164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88707-1A18-467B-83E7-1BC530D4D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FFFF00"/>
                </a:solidFill>
              </a:rPr>
              <a:t>Participants: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DA501E-A813-40ED-A45C-BDA6133FD7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1. </a:t>
            </a:r>
            <a:r>
              <a:rPr lang="en-US" dirty="0" err="1"/>
              <a:t>Sihat</a:t>
            </a:r>
            <a:r>
              <a:rPr lang="en-US" dirty="0"/>
              <a:t> Afnan</a:t>
            </a:r>
          </a:p>
          <a:p>
            <a:pPr marL="0" indent="0">
              <a:buNone/>
            </a:pPr>
            <a:r>
              <a:rPr lang="en-US" dirty="0"/>
              <a:t>2. Nazmul Takbir</a:t>
            </a:r>
          </a:p>
          <a:p>
            <a:pPr marL="0" indent="0">
              <a:buNone/>
            </a:pPr>
            <a:r>
              <a:rPr lang="en-US" dirty="0"/>
              <a:t>3. Arif </a:t>
            </a:r>
            <a:r>
              <a:rPr lang="en-US" dirty="0" err="1"/>
              <a:t>Shariar</a:t>
            </a:r>
            <a:r>
              <a:rPr lang="en-US" dirty="0"/>
              <a:t> Rahman</a:t>
            </a:r>
          </a:p>
        </p:txBody>
      </p:sp>
    </p:spTree>
    <p:extLst>
      <p:ext uri="{BB962C8B-B14F-4D97-AF65-F5344CB8AC3E}">
        <p14:creationId xmlns:p14="http://schemas.microsoft.com/office/powerpoint/2010/main" val="3344738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igital Blue Tunnel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93</Words>
  <Application>Microsoft Office PowerPoint</Application>
  <PresentationFormat>Custom</PresentationFormat>
  <Paragraphs>32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Digital Blue Tunnel 16x9</vt:lpstr>
      <vt:lpstr>Case Study Hack NSU 2.0</vt:lpstr>
      <vt:lpstr>   A website can be launched which will help to establish a MIS (Management Information System). The website should have the following key features: </vt:lpstr>
      <vt:lpstr>   How is the procurement process automated?  </vt:lpstr>
      <vt:lpstr>   What’s your smart approach to help the vendors in terms of Inventory Management, POS, Accounting side? </vt:lpstr>
      <vt:lpstr> How do you think the communication system can be built among the vendors? </vt:lpstr>
      <vt:lpstr>System Architecture:</vt:lpstr>
      <vt:lpstr>Participants: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/>
  <cp:lastModifiedBy/>
  <cp:revision>156</cp:revision>
  <dcterms:created xsi:type="dcterms:W3CDTF">2020-09-16T13:57:01Z</dcterms:created>
  <dcterms:modified xsi:type="dcterms:W3CDTF">2020-09-17T07:48:02Z</dcterms:modified>
</cp:coreProperties>
</file>